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71" r:id="rId7"/>
    <p:sldId id="272" r:id="rId8"/>
    <p:sldId id="278" r:id="rId9"/>
    <p:sldId id="277" r:id="rId10"/>
    <p:sldId id="260" r:id="rId11"/>
    <p:sldId id="270" r:id="rId12"/>
    <p:sldId id="276" r:id="rId13"/>
    <p:sldId id="265" r:id="rId14"/>
    <p:sldId id="267" r:id="rId15"/>
    <p:sldId id="266" r:id="rId16"/>
    <p:sldId id="279" r:id="rId17"/>
    <p:sldId id="280" r:id="rId18"/>
    <p:sldId id="281" r:id="rId19"/>
    <p:sldId id="268" r:id="rId20"/>
    <p:sldId id="262" r:id="rId21"/>
    <p:sldId id="275" r:id="rId22"/>
    <p:sldId id="263" r:id="rId23"/>
    <p:sldId id="273" r:id="rId24"/>
    <p:sldId id="269" r:id="rId25"/>
    <p:sldId id="264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020"/>
    <a:srgbClr val="B33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C546C-0D4D-409D-B9BD-33A9811CD5D0}" v="1954" dt="2022-10-23T14:24:03.430"/>
    <p1510:client id="{D2FAC4FD-0A4C-4A91-8576-D948B1A911B8}" v="840" dt="2022-10-24T06:20:59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132CC-C657-4B27-91D5-7EB95DB4F3E5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7AD181C-EEB1-436E-86B1-76AD2DBB9A6F}">
      <dgm:prSet phldrT="[テキスト]"/>
      <dgm:spPr/>
      <dgm:t>
        <a:bodyPr/>
        <a:lstStyle/>
        <a:p>
          <a:r>
            <a:rPr kumimoji="1" lang="en-US" altLang="ja-JP">
              <a:latin typeface="Amasis MT Pro Black" panose="02040A04050005020304" pitchFamily="18" charset="0"/>
            </a:rPr>
            <a:t>president</a:t>
          </a:r>
          <a:endParaRPr kumimoji="1" lang="ja-JP" altLang="en-US">
            <a:latin typeface="Amasis MT Pro Black" panose="02040A04050005020304" pitchFamily="18" charset="0"/>
          </a:endParaRPr>
        </a:p>
      </dgm:t>
    </dgm:pt>
    <dgm:pt modelId="{6944525C-6D45-4D07-B681-9F99FE507A95}" type="parTrans" cxnId="{6AFFE656-066C-43A4-99E5-29FF80BA8DAB}">
      <dgm:prSet/>
      <dgm:spPr/>
      <dgm:t>
        <a:bodyPr/>
        <a:lstStyle/>
        <a:p>
          <a:endParaRPr kumimoji="1" lang="ja-JP" altLang="en-US"/>
        </a:p>
      </dgm:t>
    </dgm:pt>
    <dgm:pt modelId="{8F588960-8C4D-4AE7-A089-FFA2C1565058}" type="sibTrans" cxnId="{6AFFE656-066C-43A4-99E5-29FF80BA8DAB}">
      <dgm:prSet/>
      <dgm:spPr/>
      <dgm:t>
        <a:bodyPr/>
        <a:lstStyle/>
        <a:p>
          <a:endParaRPr kumimoji="1" lang="ja-JP" altLang="en-US"/>
        </a:p>
      </dgm:t>
    </dgm:pt>
    <dgm:pt modelId="{EF2B049C-4050-4AAD-B4B7-87CE9B21727F}">
      <dgm:prSet phldrT="[テキスト]"/>
      <dgm:spPr/>
      <dgm:t>
        <a:bodyPr/>
        <a:lstStyle/>
        <a:p>
          <a:r>
            <a:rPr kumimoji="1" lang="en-US" altLang="ja-JP">
              <a:latin typeface="Amasis MT Pro Black" panose="02040A04050005020304" pitchFamily="18" charset="0"/>
            </a:rPr>
            <a:t>Prime minister</a:t>
          </a:r>
          <a:endParaRPr kumimoji="1" lang="ja-JP" altLang="en-US">
            <a:latin typeface="Amasis MT Pro Black" panose="02040A04050005020304" pitchFamily="18" charset="0"/>
          </a:endParaRPr>
        </a:p>
      </dgm:t>
    </dgm:pt>
    <dgm:pt modelId="{8BE24508-874F-4745-B54C-7B0D0617A28F}" type="parTrans" cxnId="{B2287013-758F-4DBF-A0CE-F727AD827582}">
      <dgm:prSet/>
      <dgm:spPr/>
      <dgm:t>
        <a:bodyPr/>
        <a:lstStyle/>
        <a:p>
          <a:endParaRPr kumimoji="1" lang="ja-JP" altLang="en-US"/>
        </a:p>
      </dgm:t>
    </dgm:pt>
    <dgm:pt modelId="{B278FC1F-B495-4FD6-ABD5-87A5E827A1D3}" type="sibTrans" cxnId="{B2287013-758F-4DBF-A0CE-F727AD827582}">
      <dgm:prSet/>
      <dgm:spPr/>
      <dgm:t>
        <a:bodyPr/>
        <a:lstStyle/>
        <a:p>
          <a:endParaRPr kumimoji="1" lang="ja-JP" altLang="en-US"/>
        </a:p>
      </dgm:t>
    </dgm:pt>
    <dgm:pt modelId="{4098CDB7-4696-4C8E-9977-69F45A7B83B8}">
      <dgm:prSet phldrT="[テキスト]"/>
      <dgm:spPr/>
      <dgm:t>
        <a:bodyPr/>
        <a:lstStyle/>
        <a:p>
          <a:r>
            <a:rPr kumimoji="1" lang="en-US" altLang="ja-JP">
              <a:latin typeface="Amasis MT Pro Black" panose="02040A04050005020304" pitchFamily="18" charset="0"/>
            </a:rPr>
            <a:t>Environmental policy</a:t>
          </a:r>
          <a:endParaRPr kumimoji="1" lang="ja-JP" altLang="en-US">
            <a:latin typeface="Amasis MT Pro Black" panose="02040A04050005020304" pitchFamily="18" charset="0"/>
          </a:endParaRPr>
        </a:p>
      </dgm:t>
    </dgm:pt>
    <dgm:pt modelId="{2B77250D-911B-4C10-A7C2-C5D372D7AD96}" type="parTrans" cxnId="{98795560-7287-449C-8879-133652EDBA84}">
      <dgm:prSet/>
      <dgm:spPr/>
      <dgm:t>
        <a:bodyPr/>
        <a:lstStyle/>
        <a:p>
          <a:endParaRPr kumimoji="1" lang="ja-JP" altLang="en-US"/>
        </a:p>
      </dgm:t>
    </dgm:pt>
    <dgm:pt modelId="{76BEF83F-B46E-4379-B10E-899718EB680C}" type="sibTrans" cxnId="{98795560-7287-449C-8879-133652EDBA84}">
      <dgm:prSet/>
      <dgm:spPr/>
      <dgm:t>
        <a:bodyPr/>
        <a:lstStyle/>
        <a:p>
          <a:endParaRPr kumimoji="1" lang="ja-JP" altLang="en-US"/>
        </a:p>
      </dgm:t>
    </dgm:pt>
    <dgm:pt modelId="{E50E4210-D099-42F0-B330-A879E166FF67}" type="pres">
      <dgm:prSet presAssocID="{CC9132CC-C657-4B27-91D5-7EB95DB4F3E5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E4B27799-F983-488B-8A9E-516856529817}" type="pres">
      <dgm:prSet presAssocID="{57AD181C-EEB1-436E-86B1-76AD2DBB9A6F}" presName="composite" presStyleCnt="0"/>
      <dgm:spPr/>
    </dgm:pt>
    <dgm:pt modelId="{7646E4D9-8085-464E-A2CC-3C5649917C9F}" type="pres">
      <dgm:prSet presAssocID="{57AD181C-EEB1-436E-86B1-76AD2DBB9A6F}" presName="Image" presStyleLbl="alig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020F6EA1-7359-48DD-95C0-C334345EFFAB}" type="pres">
      <dgm:prSet presAssocID="{57AD181C-EEB1-436E-86B1-76AD2DBB9A6F}" presName="Accent" presStyleLbl="parChTrans1D1" presStyleIdx="0" presStyleCnt="3"/>
      <dgm:spPr/>
    </dgm:pt>
    <dgm:pt modelId="{717D0B42-90F4-49A0-992B-E8AAEAD64FB6}" type="pres">
      <dgm:prSet presAssocID="{57AD181C-EEB1-436E-86B1-76AD2DBB9A6F}" presName="Paren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9B0EBFB-A64A-4C7B-8264-E78CF3A1831F}" type="pres">
      <dgm:prSet presAssocID="{8F588960-8C4D-4AE7-A089-FFA2C1565058}" presName="sibTrans" presStyleCnt="0"/>
      <dgm:spPr/>
    </dgm:pt>
    <dgm:pt modelId="{F32A72D1-C1C8-40DC-9899-79B5D8378C58}" type="pres">
      <dgm:prSet presAssocID="{EF2B049C-4050-4AAD-B4B7-87CE9B21727F}" presName="composite" presStyleCnt="0"/>
      <dgm:spPr/>
    </dgm:pt>
    <dgm:pt modelId="{6EAC12D5-0D64-42CB-9A40-2995941ABE1F}" type="pres">
      <dgm:prSet presAssocID="{EF2B049C-4050-4AAD-B4B7-87CE9B21727F}" presName="Image" presStyleLbl="alignNode1" presStyleIdx="1" presStyleCnt="3" custLinFactNeighborY="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2D84CD0-82A0-4307-9647-EFBF47691E97}" type="pres">
      <dgm:prSet presAssocID="{EF2B049C-4050-4AAD-B4B7-87CE9B21727F}" presName="Accent" presStyleLbl="parChTrans1D1" presStyleIdx="1" presStyleCnt="3"/>
      <dgm:spPr/>
    </dgm:pt>
    <dgm:pt modelId="{10B32A71-20FD-427D-9FEC-380A4ED1D399}" type="pres">
      <dgm:prSet presAssocID="{EF2B049C-4050-4AAD-B4B7-87CE9B21727F}" presName="Paren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7661A1E-7FA1-4ED2-9DEF-7C1E6A182BB5}" type="pres">
      <dgm:prSet presAssocID="{B278FC1F-B495-4FD6-ABD5-87A5E827A1D3}" presName="sibTrans" presStyleCnt="0"/>
      <dgm:spPr/>
    </dgm:pt>
    <dgm:pt modelId="{02DF3895-5AD6-4F42-A8E9-00BCD939AB84}" type="pres">
      <dgm:prSet presAssocID="{4098CDB7-4696-4C8E-9977-69F45A7B83B8}" presName="composite" presStyleCnt="0"/>
      <dgm:spPr/>
    </dgm:pt>
    <dgm:pt modelId="{B6F67213-62C8-425D-B538-9A45486BBE8B}" type="pres">
      <dgm:prSet presAssocID="{4098CDB7-4696-4C8E-9977-69F45A7B83B8}" presName="Image" presStyleLbl="alig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9ACD1FDD-1612-4A04-A02F-86C09933F318}" type="pres">
      <dgm:prSet presAssocID="{4098CDB7-4696-4C8E-9977-69F45A7B83B8}" presName="Accent" presStyleLbl="parChTrans1D1" presStyleIdx="2" presStyleCnt="3"/>
      <dgm:spPr/>
    </dgm:pt>
    <dgm:pt modelId="{0F075CF7-EDA5-4182-A444-CA477F4ED799}" type="pres">
      <dgm:prSet presAssocID="{4098CDB7-4696-4C8E-9977-69F45A7B83B8}" presName="Paren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2287013-758F-4DBF-A0CE-F727AD827582}" srcId="{CC9132CC-C657-4B27-91D5-7EB95DB4F3E5}" destId="{EF2B049C-4050-4AAD-B4B7-87CE9B21727F}" srcOrd="1" destOrd="0" parTransId="{8BE24508-874F-4745-B54C-7B0D0617A28F}" sibTransId="{B278FC1F-B495-4FD6-ABD5-87A5E827A1D3}"/>
    <dgm:cxn modelId="{98795560-7287-449C-8879-133652EDBA84}" srcId="{CC9132CC-C657-4B27-91D5-7EB95DB4F3E5}" destId="{4098CDB7-4696-4C8E-9977-69F45A7B83B8}" srcOrd="2" destOrd="0" parTransId="{2B77250D-911B-4C10-A7C2-C5D372D7AD96}" sibTransId="{76BEF83F-B46E-4379-B10E-899718EB680C}"/>
    <dgm:cxn modelId="{ABCE9463-0815-461D-AEC2-57F3297F6CF4}" type="presOf" srcId="{4098CDB7-4696-4C8E-9977-69F45A7B83B8}" destId="{0F075CF7-EDA5-4182-A444-CA477F4ED799}" srcOrd="0" destOrd="0" presId="urn:microsoft.com/office/officeart/2008/layout/PictureLineup"/>
    <dgm:cxn modelId="{6AFFE656-066C-43A4-99E5-29FF80BA8DAB}" srcId="{CC9132CC-C657-4B27-91D5-7EB95DB4F3E5}" destId="{57AD181C-EEB1-436E-86B1-76AD2DBB9A6F}" srcOrd="0" destOrd="0" parTransId="{6944525C-6D45-4D07-B681-9F99FE507A95}" sibTransId="{8F588960-8C4D-4AE7-A089-FFA2C1565058}"/>
    <dgm:cxn modelId="{5E6AA577-0E4D-4D62-A16B-1288D6E198FC}" type="presOf" srcId="{57AD181C-EEB1-436E-86B1-76AD2DBB9A6F}" destId="{717D0B42-90F4-49A0-992B-E8AAEAD64FB6}" srcOrd="0" destOrd="0" presId="urn:microsoft.com/office/officeart/2008/layout/PictureLineup"/>
    <dgm:cxn modelId="{17594294-7AC9-4B29-82F5-7CE3688CEC29}" type="presOf" srcId="{CC9132CC-C657-4B27-91D5-7EB95DB4F3E5}" destId="{E50E4210-D099-42F0-B330-A879E166FF67}" srcOrd="0" destOrd="0" presId="urn:microsoft.com/office/officeart/2008/layout/PictureLineup"/>
    <dgm:cxn modelId="{7D3060A1-F717-4ACB-AB86-E440F9BFA385}" type="presOf" srcId="{EF2B049C-4050-4AAD-B4B7-87CE9B21727F}" destId="{10B32A71-20FD-427D-9FEC-380A4ED1D399}" srcOrd="0" destOrd="0" presId="urn:microsoft.com/office/officeart/2008/layout/PictureLineup"/>
    <dgm:cxn modelId="{49ACF1A9-CE50-4A50-92B0-A1D27FA4EF13}" type="presParOf" srcId="{E50E4210-D099-42F0-B330-A879E166FF67}" destId="{E4B27799-F983-488B-8A9E-516856529817}" srcOrd="0" destOrd="0" presId="urn:microsoft.com/office/officeart/2008/layout/PictureLineup"/>
    <dgm:cxn modelId="{755E0BE0-BB16-475D-9E7C-7577E5C46D8C}" type="presParOf" srcId="{E4B27799-F983-488B-8A9E-516856529817}" destId="{7646E4D9-8085-464E-A2CC-3C5649917C9F}" srcOrd="0" destOrd="0" presId="urn:microsoft.com/office/officeart/2008/layout/PictureLineup"/>
    <dgm:cxn modelId="{0ECBE52E-CC51-45CF-B0EB-8D409D375173}" type="presParOf" srcId="{E4B27799-F983-488B-8A9E-516856529817}" destId="{020F6EA1-7359-48DD-95C0-C334345EFFAB}" srcOrd="1" destOrd="0" presId="urn:microsoft.com/office/officeart/2008/layout/PictureLineup"/>
    <dgm:cxn modelId="{0B58425E-1808-4D7B-9C7A-6CAC37E40E3A}" type="presParOf" srcId="{E4B27799-F983-488B-8A9E-516856529817}" destId="{717D0B42-90F4-49A0-992B-E8AAEAD64FB6}" srcOrd="2" destOrd="0" presId="urn:microsoft.com/office/officeart/2008/layout/PictureLineup"/>
    <dgm:cxn modelId="{22DED135-A1E3-4984-88F2-535139BA21A7}" type="presParOf" srcId="{E50E4210-D099-42F0-B330-A879E166FF67}" destId="{A9B0EBFB-A64A-4C7B-8264-E78CF3A1831F}" srcOrd="1" destOrd="0" presId="urn:microsoft.com/office/officeart/2008/layout/PictureLineup"/>
    <dgm:cxn modelId="{44F094ED-F7C8-44D1-ADE5-4D57F6A90458}" type="presParOf" srcId="{E50E4210-D099-42F0-B330-A879E166FF67}" destId="{F32A72D1-C1C8-40DC-9899-79B5D8378C58}" srcOrd="2" destOrd="0" presId="urn:microsoft.com/office/officeart/2008/layout/PictureLineup"/>
    <dgm:cxn modelId="{AC33754A-9C9C-4864-9D7A-93974AEBA3BD}" type="presParOf" srcId="{F32A72D1-C1C8-40DC-9899-79B5D8378C58}" destId="{6EAC12D5-0D64-42CB-9A40-2995941ABE1F}" srcOrd="0" destOrd="0" presId="urn:microsoft.com/office/officeart/2008/layout/PictureLineup"/>
    <dgm:cxn modelId="{4FDA413E-D112-4CBE-B97F-A66483167AA2}" type="presParOf" srcId="{F32A72D1-C1C8-40DC-9899-79B5D8378C58}" destId="{72D84CD0-82A0-4307-9647-EFBF47691E97}" srcOrd="1" destOrd="0" presId="urn:microsoft.com/office/officeart/2008/layout/PictureLineup"/>
    <dgm:cxn modelId="{064B29B2-C272-4BD3-A104-A5279E0DDB06}" type="presParOf" srcId="{F32A72D1-C1C8-40DC-9899-79B5D8378C58}" destId="{10B32A71-20FD-427D-9FEC-380A4ED1D399}" srcOrd="2" destOrd="0" presId="urn:microsoft.com/office/officeart/2008/layout/PictureLineup"/>
    <dgm:cxn modelId="{2B2085A2-530F-4AC5-BC3C-795E8A4E473B}" type="presParOf" srcId="{E50E4210-D099-42F0-B330-A879E166FF67}" destId="{07661A1E-7FA1-4ED2-9DEF-7C1E6A182BB5}" srcOrd="3" destOrd="0" presId="urn:microsoft.com/office/officeart/2008/layout/PictureLineup"/>
    <dgm:cxn modelId="{7797CC93-F22B-467F-AE32-FCCD3A7E78D1}" type="presParOf" srcId="{E50E4210-D099-42F0-B330-A879E166FF67}" destId="{02DF3895-5AD6-4F42-A8E9-00BCD939AB84}" srcOrd="4" destOrd="0" presId="urn:microsoft.com/office/officeart/2008/layout/PictureLineup"/>
    <dgm:cxn modelId="{7ADF8635-1E78-422B-8685-81050C82FF69}" type="presParOf" srcId="{02DF3895-5AD6-4F42-A8E9-00BCD939AB84}" destId="{B6F67213-62C8-425D-B538-9A45486BBE8B}" srcOrd="0" destOrd="0" presId="urn:microsoft.com/office/officeart/2008/layout/PictureLineup"/>
    <dgm:cxn modelId="{EBD40E93-3A14-41A4-AD30-84261BE5A550}" type="presParOf" srcId="{02DF3895-5AD6-4F42-A8E9-00BCD939AB84}" destId="{9ACD1FDD-1612-4A04-A02F-86C09933F318}" srcOrd="1" destOrd="0" presId="urn:microsoft.com/office/officeart/2008/layout/PictureLineup"/>
    <dgm:cxn modelId="{748F0EDB-6C6C-4764-882F-2B929AFB84EA}" type="presParOf" srcId="{02DF3895-5AD6-4F42-A8E9-00BCD939AB84}" destId="{0F075CF7-EDA5-4182-A444-CA477F4ED799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AC0A46-A1EA-48D0-9746-8F20238A08C3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6C36C14F-3199-4C11-886C-4CFDF949F8F2}">
      <dgm:prSet phldrT="[テキスト]"/>
      <dgm:spPr/>
      <dgm:t>
        <a:bodyPr/>
        <a:lstStyle/>
        <a:p>
          <a:r>
            <a:rPr kumimoji="1" lang="en-US" altLang="ja-JP"/>
            <a:t>Major industry</a:t>
          </a:r>
          <a:endParaRPr kumimoji="1" lang="ja-JP" altLang="en-US"/>
        </a:p>
      </dgm:t>
    </dgm:pt>
    <dgm:pt modelId="{E3F6D4DA-3DD7-4BF8-B1DC-2D8AEFCF11FE}" type="parTrans" cxnId="{E348BDBE-6BB5-4601-9C8A-E3067B496F67}">
      <dgm:prSet/>
      <dgm:spPr/>
      <dgm:t>
        <a:bodyPr/>
        <a:lstStyle/>
        <a:p>
          <a:endParaRPr kumimoji="1" lang="ja-JP" altLang="en-US"/>
        </a:p>
      </dgm:t>
    </dgm:pt>
    <dgm:pt modelId="{7141A989-DE8A-4824-8663-C846F7704619}" type="sibTrans" cxnId="{E348BDBE-6BB5-4601-9C8A-E3067B496F67}">
      <dgm:prSet/>
      <dgm:spPr/>
      <dgm:t>
        <a:bodyPr/>
        <a:lstStyle/>
        <a:p>
          <a:endParaRPr kumimoji="1" lang="ja-JP" altLang="en-US"/>
        </a:p>
      </dgm:t>
    </dgm:pt>
    <dgm:pt modelId="{074DDBD7-0CBF-40A4-A071-8F8984419E99}">
      <dgm:prSet phldrT="[テキスト]"/>
      <dgm:spPr/>
      <dgm:t>
        <a:bodyPr/>
        <a:lstStyle/>
        <a:p>
          <a:r>
            <a:rPr kumimoji="1" lang="en-US" altLang="ja-JP"/>
            <a:t>Consumption tax</a:t>
          </a:r>
          <a:endParaRPr kumimoji="1" lang="ja-JP" altLang="en-US"/>
        </a:p>
      </dgm:t>
    </dgm:pt>
    <dgm:pt modelId="{A28CC314-ABCC-4C2F-946C-187300176372}" type="parTrans" cxnId="{9FC9149A-9293-40CA-8009-BA42D6879684}">
      <dgm:prSet/>
      <dgm:spPr/>
      <dgm:t>
        <a:bodyPr/>
        <a:lstStyle/>
        <a:p>
          <a:endParaRPr kumimoji="1" lang="ja-JP" altLang="en-US"/>
        </a:p>
      </dgm:t>
    </dgm:pt>
    <dgm:pt modelId="{18517C0F-AF98-4A09-B9EC-5C6C4EA09D2D}" type="sibTrans" cxnId="{9FC9149A-9293-40CA-8009-BA42D6879684}">
      <dgm:prSet/>
      <dgm:spPr/>
      <dgm:t>
        <a:bodyPr/>
        <a:lstStyle/>
        <a:p>
          <a:endParaRPr kumimoji="1" lang="ja-JP" altLang="en-US"/>
        </a:p>
      </dgm:t>
    </dgm:pt>
    <dgm:pt modelId="{9ECDC0BD-579E-4EA9-8194-C99EFB31ADE6}">
      <dgm:prSet phldrT="[テキスト]"/>
      <dgm:spPr/>
      <dgm:t>
        <a:bodyPr/>
        <a:lstStyle/>
        <a:p>
          <a:r>
            <a:rPr kumimoji="1" lang="en-US" altLang="ja-JP"/>
            <a:t>Euro</a:t>
          </a:r>
          <a:endParaRPr kumimoji="1" lang="ja-JP" altLang="en-US"/>
        </a:p>
      </dgm:t>
    </dgm:pt>
    <dgm:pt modelId="{A763EA20-245A-477B-A37F-40955D759F37}" type="parTrans" cxnId="{807C5DA4-CFEB-48CA-9EC6-063FF8260724}">
      <dgm:prSet/>
      <dgm:spPr/>
      <dgm:t>
        <a:bodyPr/>
        <a:lstStyle/>
        <a:p>
          <a:endParaRPr kumimoji="1" lang="ja-JP" altLang="en-US"/>
        </a:p>
      </dgm:t>
    </dgm:pt>
    <dgm:pt modelId="{4E39B3F8-A568-48C6-9F83-294EABF8BA8D}" type="sibTrans" cxnId="{807C5DA4-CFEB-48CA-9EC6-063FF8260724}">
      <dgm:prSet/>
      <dgm:spPr/>
      <dgm:t>
        <a:bodyPr/>
        <a:lstStyle/>
        <a:p>
          <a:endParaRPr kumimoji="1" lang="ja-JP" altLang="en-US"/>
        </a:p>
      </dgm:t>
    </dgm:pt>
    <dgm:pt modelId="{A96417D7-8D29-4A7E-81E1-2D8B72984085}" type="pres">
      <dgm:prSet presAssocID="{A3AC0A46-A1EA-48D0-9746-8F20238A08C3}" presName="linearFlow" presStyleCnt="0">
        <dgm:presLayoutVars>
          <dgm:dir/>
          <dgm:resizeHandles val="exact"/>
        </dgm:presLayoutVars>
      </dgm:prSet>
      <dgm:spPr/>
    </dgm:pt>
    <dgm:pt modelId="{5D3A7DED-D4B3-43B1-A45F-9DF781483850}" type="pres">
      <dgm:prSet presAssocID="{6C36C14F-3199-4C11-886C-4CFDF949F8F2}" presName="composite" presStyleCnt="0"/>
      <dgm:spPr/>
    </dgm:pt>
    <dgm:pt modelId="{060ED866-9312-4FA0-AB92-3422FDB7CAEA}" type="pres">
      <dgm:prSet presAssocID="{6C36C14F-3199-4C11-886C-4CFDF949F8F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08102B9-2093-4113-9096-9C81E9EF9BA3}" type="pres">
      <dgm:prSet presAssocID="{6C36C14F-3199-4C11-886C-4CFDF949F8F2}" presName="txShp" presStyleLbl="node1" presStyleIdx="0" presStyleCnt="3">
        <dgm:presLayoutVars>
          <dgm:bulletEnabled val="1"/>
        </dgm:presLayoutVars>
      </dgm:prSet>
      <dgm:spPr/>
    </dgm:pt>
    <dgm:pt modelId="{6457AD5E-D586-4185-8C76-B7D6AC0831A5}" type="pres">
      <dgm:prSet presAssocID="{7141A989-DE8A-4824-8663-C846F7704619}" presName="spacing" presStyleCnt="0"/>
      <dgm:spPr/>
    </dgm:pt>
    <dgm:pt modelId="{2154B0BA-55E7-4F13-B103-ECFCD17F70BD}" type="pres">
      <dgm:prSet presAssocID="{074DDBD7-0CBF-40A4-A071-8F8984419E99}" presName="composite" presStyleCnt="0"/>
      <dgm:spPr/>
    </dgm:pt>
    <dgm:pt modelId="{5045FC9A-8B7E-4A60-BAC0-45F9C687228A}" type="pres">
      <dgm:prSet presAssocID="{074DDBD7-0CBF-40A4-A071-8F8984419E99}" presName="imgShp" presStyleLbl="fgImgPlace1" presStyleIdx="1" presStyleCnt="3" custLinFactNeighborY="267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73D00D1-30D1-43B9-8F1F-F39510C783B3}" type="pres">
      <dgm:prSet presAssocID="{074DDBD7-0CBF-40A4-A071-8F8984419E99}" presName="txShp" presStyleLbl="node1" presStyleIdx="1" presStyleCnt="3">
        <dgm:presLayoutVars>
          <dgm:bulletEnabled val="1"/>
        </dgm:presLayoutVars>
      </dgm:prSet>
      <dgm:spPr/>
    </dgm:pt>
    <dgm:pt modelId="{79FC6A87-E15E-4E5A-BD1E-C0000B2C9B34}" type="pres">
      <dgm:prSet presAssocID="{18517C0F-AF98-4A09-B9EC-5C6C4EA09D2D}" presName="spacing" presStyleCnt="0"/>
      <dgm:spPr/>
    </dgm:pt>
    <dgm:pt modelId="{B218F835-C969-4E21-805B-87284CC8A6F1}" type="pres">
      <dgm:prSet presAssocID="{9ECDC0BD-579E-4EA9-8194-C99EFB31ADE6}" presName="composite" presStyleCnt="0"/>
      <dgm:spPr/>
    </dgm:pt>
    <dgm:pt modelId="{9DB29267-B424-485D-A268-D07CA20AA73A}" type="pres">
      <dgm:prSet presAssocID="{9ECDC0BD-579E-4EA9-8194-C99EFB31ADE6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ED2C736-D925-4855-94A3-FFB9EA6501D0}" type="pres">
      <dgm:prSet presAssocID="{9ECDC0BD-579E-4EA9-8194-C99EFB31ADE6}" presName="txShp" presStyleLbl="node1" presStyleIdx="2" presStyleCnt="3">
        <dgm:presLayoutVars>
          <dgm:bulletEnabled val="1"/>
        </dgm:presLayoutVars>
      </dgm:prSet>
      <dgm:spPr/>
    </dgm:pt>
  </dgm:ptLst>
  <dgm:cxnLst>
    <dgm:cxn modelId="{49C24E44-4854-4DE7-9C98-127FE0862CB7}" type="presOf" srcId="{6C36C14F-3199-4C11-886C-4CFDF949F8F2}" destId="{A08102B9-2093-4113-9096-9C81E9EF9BA3}" srcOrd="0" destOrd="0" presId="urn:microsoft.com/office/officeart/2005/8/layout/vList3"/>
    <dgm:cxn modelId="{9FC9149A-9293-40CA-8009-BA42D6879684}" srcId="{A3AC0A46-A1EA-48D0-9746-8F20238A08C3}" destId="{074DDBD7-0CBF-40A4-A071-8F8984419E99}" srcOrd="1" destOrd="0" parTransId="{A28CC314-ABCC-4C2F-946C-187300176372}" sibTransId="{18517C0F-AF98-4A09-B9EC-5C6C4EA09D2D}"/>
    <dgm:cxn modelId="{807C5DA4-CFEB-48CA-9EC6-063FF8260724}" srcId="{A3AC0A46-A1EA-48D0-9746-8F20238A08C3}" destId="{9ECDC0BD-579E-4EA9-8194-C99EFB31ADE6}" srcOrd="2" destOrd="0" parTransId="{A763EA20-245A-477B-A37F-40955D759F37}" sibTransId="{4E39B3F8-A568-48C6-9F83-294EABF8BA8D}"/>
    <dgm:cxn modelId="{C0CE65BC-1055-4B14-8B60-E32AD5E04536}" type="presOf" srcId="{9ECDC0BD-579E-4EA9-8194-C99EFB31ADE6}" destId="{1ED2C736-D925-4855-94A3-FFB9EA6501D0}" srcOrd="0" destOrd="0" presId="urn:microsoft.com/office/officeart/2005/8/layout/vList3"/>
    <dgm:cxn modelId="{E348BDBE-6BB5-4601-9C8A-E3067B496F67}" srcId="{A3AC0A46-A1EA-48D0-9746-8F20238A08C3}" destId="{6C36C14F-3199-4C11-886C-4CFDF949F8F2}" srcOrd="0" destOrd="0" parTransId="{E3F6D4DA-3DD7-4BF8-B1DC-2D8AEFCF11FE}" sibTransId="{7141A989-DE8A-4824-8663-C846F7704619}"/>
    <dgm:cxn modelId="{EBCBF4D0-D7C2-4F4E-8860-738539E33EEC}" type="presOf" srcId="{A3AC0A46-A1EA-48D0-9746-8F20238A08C3}" destId="{A96417D7-8D29-4A7E-81E1-2D8B72984085}" srcOrd="0" destOrd="0" presId="urn:microsoft.com/office/officeart/2005/8/layout/vList3"/>
    <dgm:cxn modelId="{BFC7E4E7-21C7-4AC1-B96B-92AF92136549}" type="presOf" srcId="{074DDBD7-0CBF-40A4-A071-8F8984419E99}" destId="{C73D00D1-30D1-43B9-8F1F-F39510C783B3}" srcOrd="0" destOrd="0" presId="urn:microsoft.com/office/officeart/2005/8/layout/vList3"/>
    <dgm:cxn modelId="{7EAE4516-AE12-4303-9F77-40E0EDA07D1F}" type="presParOf" srcId="{A96417D7-8D29-4A7E-81E1-2D8B72984085}" destId="{5D3A7DED-D4B3-43B1-A45F-9DF781483850}" srcOrd="0" destOrd="0" presId="urn:microsoft.com/office/officeart/2005/8/layout/vList3"/>
    <dgm:cxn modelId="{CC48CC20-ED87-446E-8263-C4B8B9518048}" type="presParOf" srcId="{5D3A7DED-D4B3-43B1-A45F-9DF781483850}" destId="{060ED866-9312-4FA0-AB92-3422FDB7CAEA}" srcOrd="0" destOrd="0" presId="urn:microsoft.com/office/officeart/2005/8/layout/vList3"/>
    <dgm:cxn modelId="{D9E1AA26-EF66-4010-87BF-E666B5B6E49D}" type="presParOf" srcId="{5D3A7DED-D4B3-43B1-A45F-9DF781483850}" destId="{A08102B9-2093-4113-9096-9C81E9EF9BA3}" srcOrd="1" destOrd="0" presId="urn:microsoft.com/office/officeart/2005/8/layout/vList3"/>
    <dgm:cxn modelId="{9B9511A2-5662-4723-830E-2009F62F2C30}" type="presParOf" srcId="{A96417D7-8D29-4A7E-81E1-2D8B72984085}" destId="{6457AD5E-D586-4185-8C76-B7D6AC0831A5}" srcOrd="1" destOrd="0" presId="urn:microsoft.com/office/officeart/2005/8/layout/vList3"/>
    <dgm:cxn modelId="{28AE83DE-72CB-4AC9-B008-54C321BF3ACC}" type="presParOf" srcId="{A96417D7-8D29-4A7E-81E1-2D8B72984085}" destId="{2154B0BA-55E7-4F13-B103-ECFCD17F70BD}" srcOrd="2" destOrd="0" presId="urn:microsoft.com/office/officeart/2005/8/layout/vList3"/>
    <dgm:cxn modelId="{C1941C2F-154C-40F9-822C-22BAB44A29F6}" type="presParOf" srcId="{2154B0BA-55E7-4F13-B103-ECFCD17F70BD}" destId="{5045FC9A-8B7E-4A60-BAC0-45F9C687228A}" srcOrd="0" destOrd="0" presId="urn:microsoft.com/office/officeart/2005/8/layout/vList3"/>
    <dgm:cxn modelId="{8A10FBC4-5EC0-457A-83AE-C92F91BB7A5C}" type="presParOf" srcId="{2154B0BA-55E7-4F13-B103-ECFCD17F70BD}" destId="{C73D00D1-30D1-43B9-8F1F-F39510C783B3}" srcOrd="1" destOrd="0" presId="urn:microsoft.com/office/officeart/2005/8/layout/vList3"/>
    <dgm:cxn modelId="{E61B40AD-92B2-48A2-B6BD-19196DCBF294}" type="presParOf" srcId="{A96417D7-8D29-4A7E-81E1-2D8B72984085}" destId="{79FC6A87-E15E-4E5A-BD1E-C0000B2C9B34}" srcOrd="3" destOrd="0" presId="urn:microsoft.com/office/officeart/2005/8/layout/vList3"/>
    <dgm:cxn modelId="{AC0EA3A2-5E8B-4CF6-BBEA-1795AD442A00}" type="presParOf" srcId="{A96417D7-8D29-4A7E-81E1-2D8B72984085}" destId="{B218F835-C969-4E21-805B-87284CC8A6F1}" srcOrd="4" destOrd="0" presId="urn:microsoft.com/office/officeart/2005/8/layout/vList3"/>
    <dgm:cxn modelId="{7A031F9A-858F-4F1B-AB0F-02A934F91231}" type="presParOf" srcId="{B218F835-C969-4E21-805B-87284CC8A6F1}" destId="{9DB29267-B424-485D-A268-D07CA20AA73A}" srcOrd="0" destOrd="0" presId="urn:microsoft.com/office/officeart/2005/8/layout/vList3"/>
    <dgm:cxn modelId="{3FCA43E9-6A5E-48AB-BC11-40B795FF26E8}" type="presParOf" srcId="{B218F835-C969-4E21-805B-87284CC8A6F1}" destId="{1ED2C736-D925-4855-94A3-FFB9EA6501D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6E4D9-8085-464E-A2CC-3C5649917C9F}">
      <dsp:nvSpPr>
        <dsp:cNvPr id="0" name=""/>
        <dsp:cNvSpPr/>
      </dsp:nvSpPr>
      <dsp:spPr>
        <a:xfrm>
          <a:off x="1102" y="103553"/>
          <a:ext cx="3317057" cy="33170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F6EA1-7359-48DD-95C0-C334345EFFAB}">
      <dsp:nvSpPr>
        <dsp:cNvPr id="0" name=""/>
        <dsp:cNvSpPr/>
      </dsp:nvSpPr>
      <dsp:spPr>
        <a:xfrm>
          <a:off x="1102" y="103553"/>
          <a:ext cx="331" cy="663411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D0B42-90F4-49A0-992B-E8AAEAD64FB6}">
      <dsp:nvSpPr>
        <dsp:cNvPr id="0" name=""/>
        <dsp:cNvSpPr/>
      </dsp:nvSpPr>
      <dsp:spPr>
        <a:xfrm>
          <a:off x="1102" y="3420611"/>
          <a:ext cx="3317057" cy="3317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3200" kern="1200">
              <a:latin typeface="Amasis MT Pro Black" panose="02040A04050005020304" pitchFamily="18" charset="0"/>
            </a:rPr>
            <a:t>president</a:t>
          </a:r>
          <a:endParaRPr kumimoji="1" lang="ja-JP" altLang="en-US" sz="3200" kern="1200">
            <a:latin typeface="Amasis MT Pro Black" panose="02040A04050005020304" pitchFamily="18" charset="0"/>
          </a:endParaRPr>
        </a:p>
      </dsp:txBody>
      <dsp:txXfrm>
        <a:off x="1102" y="3420611"/>
        <a:ext cx="3317057" cy="3317057"/>
      </dsp:txXfrm>
    </dsp:sp>
    <dsp:sp modelId="{6EAC12D5-0D64-42CB-9A40-2995941ABE1F}">
      <dsp:nvSpPr>
        <dsp:cNvPr id="0" name=""/>
        <dsp:cNvSpPr/>
      </dsp:nvSpPr>
      <dsp:spPr>
        <a:xfrm>
          <a:off x="3319124" y="103553"/>
          <a:ext cx="3317057" cy="331705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84CD0-82A0-4307-9647-EFBF47691E97}">
      <dsp:nvSpPr>
        <dsp:cNvPr id="0" name=""/>
        <dsp:cNvSpPr/>
      </dsp:nvSpPr>
      <dsp:spPr>
        <a:xfrm>
          <a:off x="3319124" y="103553"/>
          <a:ext cx="331" cy="663411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32A71-20FD-427D-9FEC-380A4ED1D399}">
      <dsp:nvSpPr>
        <dsp:cNvPr id="0" name=""/>
        <dsp:cNvSpPr/>
      </dsp:nvSpPr>
      <dsp:spPr>
        <a:xfrm>
          <a:off x="3319124" y="3420611"/>
          <a:ext cx="3317057" cy="3317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3200" kern="1200">
              <a:latin typeface="Amasis MT Pro Black" panose="02040A04050005020304" pitchFamily="18" charset="0"/>
            </a:rPr>
            <a:t>Prime minister</a:t>
          </a:r>
          <a:endParaRPr kumimoji="1" lang="ja-JP" altLang="en-US" sz="3200" kern="1200">
            <a:latin typeface="Amasis MT Pro Black" panose="02040A04050005020304" pitchFamily="18" charset="0"/>
          </a:endParaRPr>
        </a:p>
      </dsp:txBody>
      <dsp:txXfrm>
        <a:off x="3319124" y="3420611"/>
        <a:ext cx="3317057" cy="3317057"/>
      </dsp:txXfrm>
    </dsp:sp>
    <dsp:sp modelId="{B6F67213-62C8-425D-B538-9A45486BBE8B}">
      <dsp:nvSpPr>
        <dsp:cNvPr id="0" name=""/>
        <dsp:cNvSpPr/>
      </dsp:nvSpPr>
      <dsp:spPr>
        <a:xfrm>
          <a:off x="6637147" y="103553"/>
          <a:ext cx="3317057" cy="33170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D1FDD-1612-4A04-A02F-86C09933F318}">
      <dsp:nvSpPr>
        <dsp:cNvPr id="0" name=""/>
        <dsp:cNvSpPr/>
      </dsp:nvSpPr>
      <dsp:spPr>
        <a:xfrm>
          <a:off x="6637147" y="103553"/>
          <a:ext cx="331" cy="663411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75CF7-EDA5-4182-A444-CA477F4ED799}">
      <dsp:nvSpPr>
        <dsp:cNvPr id="0" name=""/>
        <dsp:cNvSpPr/>
      </dsp:nvSpPr>
      <dsp:spPr>
        <a:xfrm>
          <a:off x="6637147" y="3420611"/>
          <a:ext cx="3317057" cy="3317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3200" kern="1200">
              <a:latin typeface="Amasis MT Pro Black" panose="02040A04050005020304" pitchFamily="18" charset="0"/>
            </a:rPr>
            <a:t>Environmental policy</a:t>
          </a:r>
          <a:endParaRPr kumimoji="1" lang="ja-JP" altLang="en-US" sz="3200" kern="1200">
            <a:latin typeface="Amasis MT Pro Black" panose="02040A04050005020304" pitchFamily="18" charset="0"/>
          </a:endParaRPr>
        </a:p>
      </dsp:txBody>
      <dsp:txXfrm>
        <a:off x="6637147" y="3420611"/>
        <a:ext cx="3317057" cy="3317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102B9-2093-4113-9096-9C81E9EF9BA3}">
      <dsp:nvSpPr>
        <dsp:cNvPr id="0" name=""/>
        <dsp:cNvSpPr/>
      </dsp:nvSpPr>
      <dsp:spPr>
        <a:xfrm rot="10800000">
          <a:off x="2183001" y="3004"/>
          <a:ext cx="7299892" cy="137722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318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5000" kern="1200"/>
            <a:t>Major industry</a:t>
          </a:r>
          <a:endParaRPr kumimoji="1" lang="ja-JP" altLang="en-US" sz="5000" kern="1200"/>
        </a:p>
      </dsp:txBody>
      <dsp:txXfrm rot="10800000">
        <a:off x="2527307" y="3004"/>
        <a:ext cx="6955586" cy="1377225"/>
      </dsp:txXfrm>
    </dsp:sp>
    <dsp:sp modelId="{060ED866-9312-4FA0-AB92-3422FDB7CAEA}">
      <dsp:nvSpPr>
        <dsp:cNvPr id="0" name=""/>
        <dsp:cNvSpPr/>
      </dsp:nvSpPr>
      <dsp:spPr>
        <a:xfrm>
          <a:off x="1494388" y="3004"/>
          <a:ext cx="1377225" cy="13772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D00D1-30D1-43B9-8F1F-F39510C783B3}">
      <dsp:nvSpPr>
        <dsp:cNvPr id="0" name=""/>
        <dsp:cNvSpPr/>
      </dsp:nvSpPr>
      <dsp:spPr>
        <a:xfrm rot="10800000">
          <a:off x="2183001" y="1791342"/>
          <a:ext cx="7299892" cy="1377225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318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5000" kern="1200"/>
            <a:t>Consumption tax</a:t>
          </a:r>
          <a:endParaRPr kumimoji="1" lang="ja-JP" altLang="en-US" sz="5000" kern="1200"/>
        </a:p>
      </dsp:txBody>
      <dsp:txXfrm rot="10800000">
        <a:off x="2527307" y="1791342"/>
        <a:ext cx="6955586" cy="1377225"/>
      </dsp:txXfrm>
    </dsp:sp>
    <dsp:sp modelId="{5045FC9A-8B7E-4A60-BAC0-45F9C687228A}">
      <dsp:nvSpPr>
        <dsp:cNvPr id="0" name=""/>
        <dsp:cNvSpPr/>
      </dsp:nvSpPr>
      <dsp:spPr>
        <a:xfrm>
          <a:off x="1494388" y="1828141"/>
          <a:ext cx="1377225" cy="13772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2C736-D925-4855-94A3-FFB9EA6501D0}">
      <dsp:nvSpPr>
        <dsp:cNvPr id="0" name=""/>
        <dsp:cNvSpPr/>
      </dsp:nvSpPr>
      <dsp:spPr>
        <a:xfrm rot="10800000">
          <a:off x="2183001" y="3579679"/>
          <a:ext cx="7299892" cy="1377225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318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5000" kern="1200"/>
            <a:t>Euro</a:t>
          </a:r>
          <a:endParaRPr kumimoji="1" lang="ja-JP" altLang="en-US" sz="5000" kern="1200"/>
        </a:p>
      </dsp:txBody>
      <dsp:txXfrm rot="10800000">
        <a:off x="2527307" y="3579679"/>
        <a:ext cx="6955586" cy="1377225"/>
      </dsp:txXfrm>
    </dsp:sp>
    <dsp:sp modelId="{9DB29267-B424-485D-A268-D07CA20AA73A}">
      <dsp:nvSpPr>
        <dsp:cNvPr id="0" name=""/>
        <dsp:cNvSpPr/>
      </dsp:nvSpPr>
      <dsp:spPr>
        <a:xfrm>
          <a:off x="1494388" y="3579679"/>
          <a:ext cx="1377225" cy="13772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BF2F6F-523F-97BB-1378-E9520EC01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1E7E54A-68FD-EFE8-317F-0AE79B8FA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8FC533-4E5E-4480-23CF-25EDE1D7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4FFA4B-7F5A-BE66-B9C2-4E896EC9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3B73FA-4F18-6CBB-9493-6341EFA8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57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9002C8-20E1-B24C-9AF0-7CB35086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EFA575-B5BD-9063-DD63-5AAB0C0A3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CF80C6-6D35-7937-1115-DE801EE47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12D11E-AE99-A512-EB2A-7DA58F38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65E337-757A-E431-8320-B5753709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635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5F4D70E-5B6A-7E70-9570-D02B88278F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CE14CE-9E60-9AFA-3CB2-E95AB74A5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04DECA-2F5F-7686-89C4-1C7D35A6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218624-9A9B-F021-0F03-D298E5F2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F1D30D-4183-1EA9-1E9D-56A26B90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178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EB79F8-FCAC-CA3A-AE07-4F0B12484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68C4A5-85A3-F991-CAC1-A1E3D02D0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CF7D9C-E375-BA8F-F8DC-EDE7E6A1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3CB2D-25F3-9AF3-648F-13CF2A6B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C65CC7-7C2F-E0BB-1160-1CFE62DA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251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E1BC3A-1D5E-BFD4-6100-B79C7F16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F270DCF-31A9-1CDE-8B88-5AE317317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33E3D8-15AF-795E-D5F7-CCDE1C42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AB5563-CB6A-5940-1D7B-7B0B2F193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631BC5-73F0-81EC-B131-0FEAD538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438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B3A46-AEF4-4785-2C42-51140ECF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133C25-FCB6-DDE5-B1A9-8449C2BBA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D54D82-3B83-88CD-4271-85B894415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DEE4D7-9E5E-4196-0BCD-F4CECCC0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6EA8177-74EB-602B-4F50-1D7CAC2B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A1403B-2D61-D438-EFB7-1B23A129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569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60BA9F-18FA-17DB-B30A-604BA003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0729644-7E6F-4C1F-9AFF-E67524ED1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971A34-5363-6ECE-226E-23B46E5DC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9D2039D-F605-54FE-AC58-350ACEAC7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B02376B-03DA-A6E3-DA05-F49D7369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03532FC-63AB-F486-A609-573FB08E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80B5898-1F5A-7F52-46A3-37E958E72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52FDCD3-CCFD-7F8C-072A-58EC4280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327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A0C764-0DDB-12CC-539B-5D7EB059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77373C8-D03C-B9A2-7385-10993143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2268C94-A7D9-75C0-0C5D-BCD1219DD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C43E2B-BE06-3519-936F-616824F3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741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EEB4680-C551-E240-1A81-7A741336F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F41A019-D876-7374-C2A8-C18EB689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E93B48-B278-3069-17AE-A637D548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727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0B53A0-0FB8-B629-BAFC-AE74A433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2D3170-AA7E-0ABA-F6DB-4620753C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07708BB-9E2D-8009-7DD3-A35C0339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FD0C8A-C832-587D-3B98-06996B03A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7520C1-14B1-B9B7-1171-14A3AEDA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15D52DA-6D2D-BF6F-F0E4-84B13D87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512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35A307-D985-7B21-5236-6964E25C7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07042F9-47A0-93C1-4ED1-F92C3B3E9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99AF186-0FE6-8FDD-376A-12955D389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F8B757C-2262-684A-FB26-1C02DFA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808218-0397-4D02-393D-07E0CA21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0B425CB-899C-0FC9-9B33-C2B796A7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534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93AA1F5-50D4-3015-467F-5B5C59CE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E2288B-F93B-CF22-452D-3DC10497A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FFCA67-5801-EAA7-2709-8D82FBD4F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E8BD8-68E0-4F22-8E45-2344D1FDA6E0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1F0B3D-D91F-65F4-1C8D-1030C35C6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2D6E6A-70AF-2C21-E333-6B4FE05CA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605E1-1C83-455E-AE8E-81AF9F928A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70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72547-thinking-photography-question-mark-man-stoc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vateinternetaccess.com/blog/2017/11/new-italian-data-retention-laws-forces-isps-store-phone-usage-internet-history-six-years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ソース画像を表示">
            <a:extLst>
              <a:ext uri="{FF2B5EF4-FFF2-40B4-BE49-F238E27FC236}">
                <a16:creationId xmlns:a16="http://schemas.microsoft.com/office/drawing/2014/main" id="{9549AB74-08EC-0017-70D9-9E955C32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3D3FB22-392B-3567-42E7-049BA96C8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673" y="1013875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en-US" altLang="ja-JP" sz="193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ademy Engraved LET" pitchFamily="2" charset="0"/>
              </a:rPr>
              <a:t>It</a:t>
            </a:r>
            <a:r>
              <a:rPr kumimoji="1" lang="en-US" altLang="ja-JP" sz="193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ademy Engraved LET" pitchFamily="2" charset="0"/>
              </a:rPr>
              <a:t>a</a:t>
            </a:r>
            <a:r>
              <a:rPr kumimoji="1" lang="en-US" altLang="ja-JP" sz="193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ademy Engraved LET" pitchFamily="2" charset="0"/>
              </a:rPr>
              <a:t>ly</a:t>
            </a:r>
            <a:endParaRPr kumimoji="1" lang="ja-JP" altLang="en-US" sz="1930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ademy Engraved LET" pitchFamily="2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0DF9B46-83F6-3626-8560-E6C1F4FC1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6616" y="4374742"/>
            <a:ext cx="3198767" cy="1655762"/>
          </a:xfrm>
        </p:spPr>
        <p:txBody>
          <a:bodyPr>
            <a:normAutofit/>
          </a:bodyPr>
          <a:lstStyle/>
          <a:p>
            <a:r>
              <a:rPr lang="en-US" altLang="ja-JP" sz="4000">
                <a:latin typeface="Amasis MT Pro Black" panose="02040A04050005020304" pitchFamily="18" charset="0"/>
              </a:rPr>
              <a:t>Mizuho</a:t>
            </a:r>
          </a:p>
          <a:p>
            <a:r>
              <a:rPr kumimoji="1" lang="en-US" altLang="ja-JP" sz="4000">
                <a:latin typeface="Amasis MT Pro Black" panose="02040A04050005020304" pitchFamily="18" charset="0"/>
              </a:rPr>
              <a:t>Yuko</a:t>
            </a:r>
            <a:endParaRPr kumimoji="1" lang="ja-JP" altLang="en-US" sz="4000">
              <a:latin typeface="Amasis MT Pro Black" panose="02040A04050005020304" pitchFamily="18" charset="0"/>
            </a:endParaRPr>
          </a:p>
        </p:txBody>
      </p:sp>
      <p:sp>
        <p:nvSpPr>
          <p:cNvPr id="4" name="AutoShape 2" descr="ソース画像を表示">
            <a:extLst>
              <a:ext uri="{FF2B5EF4-FFF2-40B4-BE49-F238E27FC236}">
                <a16:creationId xmlns:a16="http://schemas.microsoft.com/office/drawing/2014/main" id="{71E777E3-087A-7303-800A-4DDA2E5D0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0" y="3276600"/>
            <a:ext cx="520065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38" name="Picture 14" descr="ソース画像を表示">
            <a:extLst>
              <a:ext uri="{FF2B5EF4-FFF2-40B4-BE49-F238E27FC236}">
                <a16:creationId xmlns:a16="http://schemas.microsoft.com/office/drawing/2014/main" id="{195B3C8C-2400-DD2E-1597-A9F35AD5B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302">
            <a:off x="477607" y="540196"/>
            <a:ext cx="2025730" cy="2025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4" name="Picture 10" descr="ソース画像を表示">
            <a:extLst>
              <a:ext uri="{FF2B5EF4-FFF2-40B4-BE49-F238E27FC236}">
                <a16:creationId xmlns:a16="http://schemas.microsoft.com/office/drawing/2014/main" id="{046BFCC3-8515-36EA-8563-FFE86279B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447">
            <a:off x="8799151" y="3693853"/>
            <a:ext cx="2782564" cy="1871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ソース画像を表示">
            <a:extLst>
              <a:ext uri="{FF2B5EF4-FFF2-40B4-BE49-F238E27FC236}">
                <a16:creationId xmlns:a16="http://schemas.microsoft.com/office/drawing/2014/main" id="{C5B0E5F8-1F00-7E9B-7754-4F51ADAD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599">
            <a:off x="1611332" y="2478669"/>
            <a:ext cx="2125229" cy="1595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001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A2C0-1FFF-638F-559A-17936A11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masis MT Pro Black" panose="02040A04050005020304" pitchFamily="18" charset="0"/>
                <a:ea typeface="游ゴシック Light"/>
              </a:rPr>
              <a:t>Lifestyle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A07BB-1579-0A07-C65B-B376D037E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929"/>
            <a:ext cx="10515600" cy="4635034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sz="3600">
                <a:latin typeface="Amasis MT Pro Black" panose="02040A04050005020304" pitchFamily="18" charset="0"/>
              </a:rPr>
              <a:t>Clothes-your status</a:t>
            </a:r>
          </a:p>
          <a:p>
            <a:endParaRPr kumimoji="1" lang="en-US"/>
          </a:p>
        </p:txBody>
      </p:sp>
      <p:pic>
        <p:nvPicPr>
          <p:cNvPr id="1028" name="Picture 4" descr="よれよれのスーツを着た男性会社員のイラスト | かわいいフリー素材集 いらすとや">
            <a:extLst>
              <a:ext uri="{FF2B5EF4-FFF2-40B4-BE49-F238E27FC236}">
                <a16:creationId xmlns:a16="http://schemas.microsoft.com/office/drawing/2014/main" id="{332730E0-75DF-0E9A-48DB-4C6C47B2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87" y="2276603"/>
            <a:ext cx="2560995" cy="421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スーツを着た受付のイラスト（男性） | かわいいフリー素材集 いらすとや">
            <a:extLst>
              <a:ext uri="{FF2B5EF4-FFF2-40B4-BE49-F238E27FC236}">
                <a16:creationId xmlns:a16="http://schemas.microsoft.com/office/drawing/2014/main" id="{CBDCB19A-0EA3-55BE-8EC9-9D2B1876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435" y="2276603"/>
            <a:ext cx="2292924" cy="43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CA180E-36D8-B4FA-E7C1-71527DF1B86B}"/>
              </a:ext>
            </a:extLst>
          </p:cNvPr>
          <p:cNvSpPr txBox="1"/>
          <p:nvPr/>
        </p:nvSpPr>
        <p:spPr>
          <a:xfrm>
            <a:off x="838199" y="3397781"/>
            <a:ext cx="1074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>
                <a:solidFill>
                  <a:schemeClr val="accent2"/>
                </a:solidFill>
                <a:latin typeface="Amasis MT Pro Black" panose="02040A04050005020304" pitchFamily="18" charset="0"/>
              </a:rPr>
              <a:t>How you dress is important!!!</a:t>
            </a:r>
            <a:endParaRPr kumimoji="1" lang="ja-JP" altLang="en-US" sz="5400">
              <a:solidFill>
                <a:schemeClr val="accent2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9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2830FD-4547-6F58-C880-CA57BDA9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masis MT Pro Black" panose="02040A04050005020304" pitchFamily="18" charset="0"/>
              </a:rPr>
              <a:t>Lifestyle</a:t>
            </a:r>
            <a:endParaRPr kumimoji="1" lang="ja-JP" altLang="en-US">
              <a:latin typeface="Amasis MT Pro Black" panose="02040A040500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ED8A4B-E01D-B60F-FCD0-20A30AC45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>
                <a:latin typeface="Amasis MT Pro Black" panose="02040A04050005020304" pitchFamily="18" charset="0"/>
              </a:rPr>
              <a:t>Manners</a:t>
            </a:r>
            <a:endParaRPr lang="en-US" altLang="ja-JP">
              <a:latin typeface="Amasis MT Pro Black" panose="02040A04050005020304" pitchFamily="18" charset="0"/>
            </a:endParaRPr>
          </a:p>
        </p:txBody>
      </p:sp>
      <p:pic>
        <p:nvPicPr>
          <p:cNvPr id="2050" name="Picture 2" descr="時計のイラスト 「30分毎の時間・長針・短針」 | かわいいフリー素材集 いらすとや">
            <a:extLst>
              <a:ext uri="{FF2B5EF4-FFF2-40B4-BE49-F238E27FC236}">
                <a16:creationId xmlns:a16="http://schemas.microsoft.com/office/drawing/2014/main" id="{0679F7CD-D8CE-DC23-627D-C87C47AA2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3495151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行儀の良い食事のイラスト（テーブルマナー） | かわいいフリー素材集 いらすとや">
            <a:extLst>
              <a:ext uri="{FF2B5EF4-FFF2-40B4-BE49-F238E27FC236}">
                <a16:creationId xmlns:a16="http://schemas.microsoft.com/office/drawing/2014/main" id="{5E2D30BC-F722-DDFB-C8EB-EA731DB5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5" y="3460095"/>
            <a:ext cx="2309813" cy="242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行儀の悪い食事のイラスト（テーブルマナー） | かわいいフリー素材集 いらすとや">
            <a:extLst>
              <a:ext uri="{FF2B5EF4-FFF2-40B4-BE49-F238E27FC236}">
                <a16:creationId xmlns:a16="http://schemas.microsoft.com/office/drawing/2014/main" id="{7580447A-60B9-BA00-E112-548C5B0D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922" y="3460095"/>
            <a:ext cx="2402081" cy="242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819D74-B1A6-CC68-6DFB-8FA828FA7619}"/>
              </a:ext>
            </a:extLst>
          </p:cNvPr>
          <p:cNvSpPr txBox="1"/>
          <p:nvPr/>
        </p:nvSpPr>
        <p:spPr>
          <a:xfrm>
            <a:off x="1419225" y="2896255"/>
            <a:ext cx="256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latin typeface="Amasis MT Pro Black" panose="02040A04050005020304" pitchFamily="18" charset="0"/>
              </a:rPr>
              <a:t>Not on time</a:t>
            </a:r>
            <a:endParaRPr kumimoji="1" lang="ja-JP" altLang="en-US" sz="2800">
              <a:latin typeface="Amasis MT Pro Black" panose="02040A040500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D3FCBC-4707-47BF-47BB-6BA1120FA1D2}"/>
              </a:ext>
            </a:extLst>
          </p:cNvPr>
          <p:cNvSpPr txBox="1"/>
          <p:nvPr/>
        </p:nvSpPr>
        <p:spPr>
          <a:xfrm>
            <a:off x="6648449" y="2893080"/>
            <a:ext cx="2933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latin typeface="Amasis MT Pro Black" panose="02040A04050005020304" pitchFamily="18" charset="0"/>
              </a:rPr>
              <a:t>Table manners</a:t>
            </a:r>
            <a:endParaRPr kumimoji="1" lang="ja-JP" altLang="en-US" sz="280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02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C5AFBA-EFDC-E0D1-FC29-05D0FA63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masis MT Pro Black" panose="02040A04050005020304" pitchFamily="18" charset="0"/>
              </a:rPr>
              <a:t>Lifestyle</a:t>
            </a:r>
            <a:endParaRPr kumimoji="1" lang="ja-JP" altLang="en-US">
              <a:latin typeface="Amasis MT Pro Black" panose="02040A04050005020304" pitchFamily="18" charset="0"/>
            </a:endParaRPr>
          </a:p>
        </p:txBody>
      </p:sp>
      <p:pic>
        <p:nvPicPr>
          <p:cNvPr id="1026" name="Picture 2" descr="イタリア地図のシルエットイラストのフリー素材｜イラストイメージ">
            <a:extLst>
              <a:ext uri="{FF2B5EF4-FFF2-40B4-BE49-F238E27FC236}">
                <a16:creationId xmlns:a16="http://schemas.microsoft.com/office/drawing/2014/main" id="{DBCE83EE-76F7-18A2-C71D-DD96A3032B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32" y="1982787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62E8282-44D4-FE6C-6BE8-EA54859FDA74}"/>
              </a:ext>
            </a:extLst>
          </p:cNvPr>
          <p:cNvGrpSpPr/>
          <p:nvPr/>
        </p:nvGrpSpPr>
        <p:grpSpPr>
          <a:xfrm>
            <a:off x="6442443" y="504825"/>
            <a:ext cx="3933827" cy="1943100"/>
            <a:chOff x="6442443" y="523875"/>
            <a:chExt cx="3933827" cy="1943100"/>
          </a:xfrm>
        </p:grpSpPr>
        <p:sp>
          <p:nvSpPr>
            <p:cNvPr id="4" name="吹き出し: 四角形 3">
              <a:extLst>
                <a:ext uri="{FF2B5EF4-FFF2-40B4-BE49-F238E27FC236}">
                  <a16:creationId xmlns:a16="http://schemas.microsoft.com/office/drawing/2014/main" id="{7D979A98-2AA9-E36F-63CF-03B590D77739}"/>
                </a:ext>
              </a:extLst>
            </p:cNvPr>
            <p:cNvSpPr/>
            <p:nvPr/>
          </p:nvSpPr>
          <p:spPr>
            <a:xfrm>
              <a:off x="6442443" y="523875"/>
              <a:ext cx="3933827" cy="1943100"/>
            </a:xfrm>
            <a:prstGeom prst="wedgeRectCallout">
              <a:avLst>
                <a:gd name="adj1" fmla="val -50598"/>
                <a:gd name="adj2" fmla="val 71332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/>
            </a:p>
            <a:p>
              <a:pPr algn="ctr"/>
              <a:endParaRPr kumimoji="1" lang="en-US" altLang="ja-JP"/>
            </a:p>
            <a:p>
              <a:pPr algn="ctr"/>
              <a:endParaRPr lang="en-US" altLang="ja-JP"/>
            </a:p>
            <a:p>
              <a:pPr algn="ctr"/>
              <a:endParaRPr kumimoji="1" lang="en-US" altLang="ja-JP"/>
            </a:p>
            <a:p>
              <a:pPr algn="ctr"/>
              <a:endParaRPr lang="en-US" altLang="ja-JP"/>
            </a:p>
            <a:p>
              <a:r>
                <a:rPr lang="en-US" altLang="ja-JP">
                  <a:solidFill>
                    <a:schemeClr val="tx1"/>
                  </a:solidFill>
                  <a:latin typeface="Amasis MT Pro Black" panose="02040A04050005020304" pitchFamily="18" charset="0"/>
                </a:rPr>
                <a:t>        B</a:t>
              </a:r>
              <a:r>
                <a:rPr kumimoji="1" lang="en-US" altLang="ja-JP">
                  <a:solidFill>
                    <a:schemeClr val="tx1"/>
                  </a:solidFill>
                  <a:latin typeface="Amasis MT Pro Black" panose="02040A04050005020304" pitchFamily="18" charset="0"/>
                </a:rPr>
                <a:t>utter              Fresh cream</a:t>
              </a:r>
              <a:endParaRPr kumimoji="1" lang="ja-JP" altLang="en-US">
                <a:solidFill>
                  <a:schemeClr val="tx1"/>
                </a:solidFill>
                <a:latin typeface="Amasis MT Pro Black" panose="02040A04050005020304" pitchFamily="18" charset="0"/>
              </a:endParaRPr>
            </a:p>
          </p:txBody>
        </p:sp>
        <p:pic>
          <p:nvPicPr>
            <p:cNvPr id="1028" name="Picture 4" descr="無料イラスト バター">
              <a:extLst>
                <a:ext uri="{FF2B5EF4-FFF2-40B4-BE49-F238E27FC236}">
                  <a16:creationId xmlns:a16="http://schemas.microsoft.com/office/drawing/2014/main" id="{467D7756-7CCB-88E1-603A-78873F89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599" y="766762"/>
              <a:ext cx="1693758" cy="1190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uy Amul Fresh Cream 1 Lt Online at Lowest Price in Canada. B07JX9KJ88">
              <a:extLst>
                <a:ext uri="{FF2B5EF4-FFF2-40B4-BE49-F238E27FC236}">
                  <a16:creationId xmlns:a16="http://schemas.microsoft.com/office/drawing/2014/main" id="{30F161AC-E3FF-C213-F35A-B85016968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1493" y="644610"/>
              <a:ext cx="1434929" cy="143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5AA0213-57CB-DED3-F9D1-3C8174BA9FFA}"/>
              </a:ext>
            </a:extLst>
          </p:cNvPr>
          <p:cNvGrpSpPr/>
          <p:nvPr/>
        </p:nvGrpSpPr>
        <p:grpSpPr>
          <a:xfrm>
            <a:off x="533402" y="3629024"/>
            <a:ext cx="4181473" cy="1971675"/>
            <a:chOff x="533402" y="3629024"/>
            <a:chExt cx="4181473" cy="1971675"/>
          </a:xfrm>
        </p:grpSpPr>
        <p:sp>
          <p:nvSpPr>
            <p:cNvPr id="5" name="吹き出し: 四角形 4">
              <a:extLst>
                <a:ext uri="{FF2B5EF4-FFF2-40B4-BE49-F238E27FC236}">
                  <a16:creationId xmlns:a16="http://schemas.microsoft.com/office/drawing/2014/main" id="{231A8407-9716-07C8-CBE8-5399C9212F4D}"/>
                </a:ext>
              </a:extLst>
            </p:cNvPr>
            <p:cNvSpPr/>
            <p:nvPr/>
          </p:nvSpPr>
          <p:spPr>
            <a:xfrm>
              <a:off x="533402" y="3629024"/>
              <a:ext cx="4181473" cy="1971675"/>
            </a:xfrm>
            <a:prstGeom prst="wedgeRectCallout">
              <a:avLst>
                <a:gd name="adj1" fmla="val 78854"/>
                <a:gd name="adj2" fmla="val -25635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/>
            </a:p>
            <a:p>
              <a:pPr algn="ctr"/>
              <a:endParaRPr lang="en-US" altLang="ja-JP"/>
            </a:p>
            <a:p>
              <a:pPr algn="ctr"/>
              <a:endParaRPr kumimoji="1" lang="en-US" altLang="ja-JP"/>
            </a:p>
            <a:p>
              <a:pPr algn="ctr"/>
              <a:endParaRPr lang="en-US" altLang="ja-JP"/>
            </a:p>
            <a:p>
              <a:pPr algn="ctr"/>
              <a:endParaRPr kumimoji="1" lang="en-US" altLang="ja-JP"/>
            </a:p>
            <a:p>
              <a:pPr algn="ctr"/>
              <a:endParaRPr lang="en-US" altLang="ja-JP"/>
            </a:p>
            <a:p>
              <a:pPr algn="ctr"/>
              <a:r>
                <a:rPr kumimoji="1" lang="en-US" altLang="ja-JP">
                  <a:solidFill>
                    <a:schemeClr val="tx1"/>
                  </a:solidFill>
                  <a:latin typeface="Amasis MT Pro Black" panose="02040A04050005020304" pitchFamily="18" charset="0"/>
                </a:rPr>
                <a:t>Food of the mountain and ocean</a:t>
              </a:r>
              <a:endParaRPr kumimoji="1" lang="ja-JP" altLang="en-US">
                <a:solidFill>
                  <a:schemeClr val="tx1"/>
                </a:solidFill>
                <a:latin typeface="Amasis MT Pro Black" panose="02040A04050005020304" pitchFamily="18" charset="0"/>
              </a:endParaRPr>
            </a:p>
          </p:txBody>
        </p:sp>
        <p:pic>
          <p:nvPicPr>
            <p:cNvPr id="1032" name="Picture 8" descr="無料イラスト 海の幸☆海鮮シリーズ☆青魚盛り合わせ（サバ,サンマ,サワラ,...">
              <a:extLst>
                <a:ext uri="{FF2B5EF4-FFF2-40B4-BE49-F238E27FC236}">
                  <a16:creationId xmlns:a16="http://schemas.microsoft.com/office/drawing/2014/main" id="{74560FA8-84B0-445A-B26F-20DF83258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68" y="3797639"/>
              <a:ext cx="1948584" cy="137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山の幸イラスト／無料イラストなら「イラストAC」">
              <a:extLst>
                <a:ext uri="{FF2B5EF4-FFF2-40B4-BE49-F238E27FC236}">
                  <a16:creationId xmlns:a16="http://schemas.microsoft.com/office/drawing/2014/main" id="{CC7DD577-311E-4D92-1DFB-F0CCA98B2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667" y="3797639"/>
              <a:ext cx="1952484" cy="137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AB92B28-A834-558F-3EAB-EC36ADA89A88}"/>
              </a:ext>
            </a:extLst>
          </p:cNvPr>
          <p:cNvGrpSpPr/>
          <p:nvPr/>
        </p:nvGrpSpPr>
        <p:grpSpPr>
          <a:xfrm>
            <a:off x="8201025" y="4587701"/>
            <a:ext cx="3609975" cy="1971675"/>
            <a:chOff x="8201025" y="4587701"/>
            <a:chExt cx="3609975" cy="1971675"/>
          </a:xfrm>
        </p:grpSpPr>
        <p:sp>
          <p:nvSpPr>
            <p:cNvPr id="6" name="吹き出し: 四角形 5">
              <a:extLst>
                <a:ext uri="{FF2B5EF4-FFF2-40B4-BE49-F238E27FC236}">
                  <a16:creationId xmlns:a16="http://schemas.microsoft.com/office/drawing/2014/main" id="{8C06588E-3494-B0B7-7CCD-E86E245E030C}"/>
                </a:ext>
              </a:extLst>
            </p:cNvPr>
            <p:cNvSpPr/>
            <p:nvPr/>
          </p:nvSpPr>
          <p:spPr>
            <a:xfrm>
              <a:off x="8201025" y="4587701"/>
              <a:ext cx="3609975" cy="1971675"/>
            </a:xfrm>
            <a:prstGeom prst="wedgeRectCallout">
              <a:avLst>
                <a:gd name="adj1" fmla="val -68854"/>
                <a:gd name="adj2" fmla="val 1507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/>
            </a:p>
            <a:p>
              <a:pPr algn="ctr"/>
              <a:endParaRPr kumimoji="1" lang="en-US" altLang="ja-JP"/>
            </a:p>
            <a:p>
              <a:pPr algn="ctr"/>
              <a:endParaRPr lang="en-US" altLang="ja-JP"/>
            </a:p>
            <a:p>
              <a:pPr algn="ctr"/>
              <a:endParaRPr kumimoji="1" lang="en-US" altLang="ja-JP"/>
            </a:p>
            <a:p>
              <a:pPr algn="ctr"/>
              <a:endParaRPr lang="en-US" altLang="ja-JP"/>
            </a:p>
            <a:p>
              <a:pPr algn="ctr"/>
              <a:endParaRPr lang="en-US" altLang="ja-JP"/>
            </a:p>
            <a:p>
              <a:r>
                <a:rPr lang="en-US" altLang="ja-JP">
                  <a:solidFill>
                    <a:schemeClr val="tx1"/>
                  </a:solidFill>
                  <a:latin typeface="Amasis MT Pro Black" panose="02040A04050005020304" pitchFamily="18" charset="0"/>
                </a:rPr>
                <a:t>       T</a:t>
              </a:r>
              <a:r>
                <a:rPr kumimoji="1" lang="en-US" altLang="ja-JP">
                  <a:solidFill>
                    <a:schemeClr val="tx1"/>
                  </a:solidFill>
                  <a:latin typeface="Amasis MT Pro Black" panose="02040A04050005020304" pitchFamily="18" charset="0"/>
                </a:rPr>
                <a:t>omato              Olive oil</a:t>
              </a:r>
            </a:p>
          </p:txBody>
        </p:sp>
        <p:pic>
          <p:nvPicPr>
            <p:cNvPr id="1036" name="Picture 12" descr="トマトの水彩イラスト】の画像素材(19780184) | イラスト素材ならイメージナビ">
              <a:extLst>
                <a:ext uri="{FF2B5EF4-FFF2-40B4-BE49-F238E27FC236}">
                  <a16:creationId xmlns:a16="http://schemas.microsoft.com/office/drawing/2014/main" id="{48A3F263-AA1C-75B9-F6DC-18F1D613B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893" y="4708438"/>
              <a:ext cx="1950863" cy="1504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オリーブオイルのイラスト02 | 無料のフリー素材 イラストエイト">
              <a:extLst>
                <a:ext uri="{FF2B5EF4-FFF2-40B4-BE49-F238E27FC236}">
                  <a16:creationId xmlns:a16="http://schemas.microsoft.com/office/drawing/2014/main" id="{5DA7B99E-1025-98C8-33E7-B7520B1D4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3327" y="4603665"/>
              <a:ext cx="1135005" cy="160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151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ソース画像を表示">
            <a:extLst>
              <a:ext uri="{FF2B5EF4-FFF2-40B4-BE49-F238E27FC236}">
                <a16:creationId xmlns:a16="http://schemas.microsoft.com/office/drawing/2014/main" id="{7B47EB96-6623-17C3-3C95-A07F4FF5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1" y="2009775"/>
            <a:ext cx="6972300" cy="2838450"/>
          </a:xfrm>
        </p:spPr>
        <p:txBody>
          <a:bodyPr>
            <a:normAutofit/>
          </a:bodyPr>
          <a:lstStyle/>
          <a:p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Amasis MT Pro Black" panose="02040A04050005020304" pitchFamily="18" charset="0"/>
                <a:ea typeface="游ゴシック Light"/>
              </a:rPr>
              <a:t>Wor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游ゴシック Light"/>
              </a:rPr>
              <a:t>kst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ea typeface="游ゴシック Light"/>
              </a:rPr>
              <a:t>yle</a:t>
            </a:r>
            <a:endParaRPr kumimoji="1" lang="en-US" sz="8000"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7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ソース画像を表示">
            <a:extLst>
              <a:ext uri="{FF2B5EF4-FFF2-40B4-BE49-F238E27FC236}">
                <a16:creationId xmlns:a16="http://schemas.microsoft.com/office/drawing/2014/main" id="{3AC098A0-A396-FDC0-2293-ADC74944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28" y="3429000"/>
            <a:ext cx="5318158" cy="296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ソース画像を表示">
            <a:extLst>
              <a:ext uri="{FF2B5EF4-FFF2-40B4-BE49-F238E27FC236}">
                <a16:creationId xmlns:a16="http://schemas.microsoft.com/office/drawing/2014/main" id="{470247FA-9534-2D96-05A3-98E50DA1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588" y="222450"/>
            <a:ext cx="3819575" cy="27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-104775"/>
            <a:ext cx="4079875" cy="1581150"/>
          </a:xfrm>
        </p:spPr>
        <p:txBody>
          <a:bodyPr>
            <a:normAutofit/>
          </a:bodyPr>
          <a:lstStyle/>
          <a:p>
            <a:r>
              <a:rPr lang="en-US">
                <a:latin typeface="Amasis MT Pro Black" panose="02040A04050005020304" pitchFamily="18" charset="0"/>
                <a:ea typeface="游ゴシック Light"/>
              </a:rPr>
              <a:t>Workstyle/  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2618-E4A6-0BE2-40EF-A362EC0B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14" y="1405624"/>
            <a:ext cx="10515600" cy="4879340"/>
          </a:xfrm>
        </p:spPr>
        <p:txBody>
          <a:bodyPr>
            <a:normAutofit/>
          </a:bodyPr>
          <a:lstStyle/>
          <a:p>
            <a:r>
              <a:rPr kumimoji="1" lang="en-US" sz="4000">
                <a:latin typeface="Arial Rounded MT Bold" panose="020F0704030504030204" pitchFamily="34" charset="0"/>
                <a:cs typeface="Aldhabi" panose="020B0604020202020204" pitchFamily="2" charset="-78"/>
              </a:rPr>
              <a:t>Work Time </a:t>
            </a:r>
          </a:p>
          <a:p>
            <a:pPr marL="0" indent="0">
              <a:buNone/>
            </a:pPr>
            <a:endParaRPr lang="en-US" altLang="ja-JP" sz="1200"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pPr marL="0" indent="0">
              <a:buNone/>
            </a:pPr>
            <a:r>
              <a:rPr lang="ja-JP" altLang="en-US">
                <a:latin typeface="Arial Rounded MT Bold" panose="020F0704030504030204" pitchFamily="34" charset="0"/>
                <a:cs typeface="Aldhabi" panose="020B0604020202020204" pitchFamily="2" charset="-78"/>
              </a:rPr>
              <a:t>⇒</a:t>
            </a:r>
            <a:r>
              <a:rPr lang="en-US" sz="3200">
                <a:solidFill>
                  <a:srgbClr val="FF0000"/>
                </a:solidFill>
                <a:latin typeface="Arial Rounded MT Bold" panose="020F0704030504030204" pitchFamily="34" charset="0"/>
                <a:cs typeface="Aldhabi" panose="020B0604020202020204" pitchFamily="2" charset="-78"/>
              </a:rPr>
              <a:t>8</a:t>
            </a:r>
            <a:r>
              <a:rPr lang="en-US" sz="3200">
                <a:latin typeface="Arial Rounded MT Bold" panose="020F0704030504030204" pitchFamily="34" charset="0"/>
                <a:cs typeface="Aldhabi" panose="020B0604020202020204" pitchFamily="2" charset="-78"/>
              </a:rPr>
              <a:t> hour in a day/ </a:t>
            </a:r>
            <a:r>
              <a:rPr lang="en-US" sz="3200">
                <a:solidFill>
                  <a:srgbClr val="FF0000"/>
                </a:solidFill>
                <a:latin typeface="Arial Rounded MT Bold" panose="020F0704030504030204" pitchFamily="34" charset="0"/>
                <a:cs typeface="Aldhabi" panose="020B0604020202020204" pitchFamily="2" charset="-78"/>
              </a:rPr>
              <a:t>40</a:t>
            </a:r>
            <a:r>
              <a:rPr lang="en-US" sz="3200">
                <a:latin typeface="Arial Rounded MT Bold" panose="020F0704030504030204" pitchFamily="34" charset="0"/>
                <a:cs typeface="Aldhabi" panose="020B0604020202020204" pitchFamily="2" charset="-78"/>
              </a:rPr>
              <a:t> hour in a week</a:t>
            </a:r>
          </a:p>
          <a:p>
            <a:pPr marL="0" indent="0">
              <a:buNone/>
            </a:pPr>
            <a:r>
              <a:rPr lang="ja-JP" altLang="en-US" sz="3200">
                <a:latin typeface="Arial Rounded MT Bold" panose="020F0704030504030204" pitchFamily="34" charset="0"/>
                <a:cs typeface="Aldhabi" panose="020B0604020202020204" pitchFamily="2" charset="-78"/>
              </a:rPr>
              <a:t>⇒</a:t>
            </a:r>
            <a:r>
              <a:rPr lang="en-US" sz="3200">
                <a:latin typeface="Arial Rounded MT Bold" panose="020F0704030504030204" pitchFamily="34" charset="0"/>
                <a:cs typeface="Aldhabi" panose="020B0604020202020204" pitchFamily="2" charset="-78"/>
              </a:rPr>
              <a:t>Same with Japan</a:t>
            </a:r>
          </a:p>
          <a:p>
            <a:pPr marL="0" indent="0">
              <a:buNone/>
            </a:pPr>
            <a:endParaRPr lang="en-US" sz="1600"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r>
              <a:rPr kumimoji="1" lang="en-US" sz="4000">
                <a:latin typeface="Arial Rounded MT Bold" panose="020F0704030504030204" pitchFamily="34" charset="0"/>
                <a:cs typeface="Aldhabi" panose="020B0604020202020204" pitchFamily="2" charset="-78"/>
              </a:rPr>
              <a:t>Holiday</a:t>
            </a:r>
          </a:p>
          <a:p>
            <a:pPr marL="0" indent="0">
              <a:buNone/>
            </a:pPr>
            <a:endParaRPr lang="en-US" altLang="ja-JP" sz="1100"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pPr marL="0" indent="0">
              <a:buNone/>
            </a:pPr>
            <a:r>
              <a:rPr lang="ja-JP" altLang="en-US" sz="3200">
                <a:latin typeface="Arial Rounded MT Bold" panose="020F0704030504030204" pitchFamily="34" charset="0"/>
                <a:cs typeface="Aldhabi" panose="020B0604020202020204" pitchFamily="2" charset="-78"/>
              </a:rPr>
              <a:t>⇒</a:t>
            </a:r>
            <a:r>
              <a:rPr lang="en-US" altLang="ja-JP" sz="3200">
                <a:latin typeface="Arial Rounded MT Bold" panose="020F0704030504030204" pitchFamily="34" charset="0"/>
                <a:cs typeface="Aldhabi" panose="020B0604020202020204" pitchFamily="2" charset="-78"/>
              </a:rPr>
              <a:t>many companis are closed in </a:t>
            </a:r>
            <a:r>
              <a:rPr lang="en-US" altLang="ja-JP" sz="3600" u="sng">
                <a:solidFill>
                  <a:srgbClr val="FF0000"/>
                </a:solidFill>
                <a:latin typeface="Arial Rounded MT Bold" panose="020F0704030504030204" pitchFamily="34" charset="0"/>
                <a:cs typeface="Aldhabi" panose="020B0604020202020204" pitchFamily="2" charset="-78"/>
              </a:rPr>
              <a:t>August</a:t>
            </a:r>
            <a:endParaRPr lang="en-US" altLang="ja-JP" sz="3200" u="sng">
              <a:solidFill>
                <a:srgbClr val="FF0000"/>
              </a:solidFill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pPr marL="0" indent="0">
              <a:buNone/>
            </a:pPr>
            <a:endParaRPr lang="en-US">
              <a:latin typeface="Arial Rounded MT Bold" panose="020F0704030504030204" pitchFamily="34" charset="0"/>
              <a:cs typeface="Aldhabi" panose="020B0604020202020204" pitchFamily="2" charset="-78"/>
            </a:endParaRPr>
          </a:p>
        </p:txBody>
      </p:sp>
      <p:pic>
        <p:nvPicPr>
          <p:cNvPr id="4" name="Picture 6" descr="ソース画像を表示">
            <a:extLst>
              <a:ext uri="{FF2B5EF4-FFF2-40B4-BE49-F238E27FC236}">
                <a16:creationId xmlns:a16="http://schemas.microsoft.com/office/drawing/2014/main" id="{4DEC5525-776E-DC17-06ED-A0CCFB17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95" y="-249757"/>
            <a:ext cx="1726132" cy="17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4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ソース画像を表示">
            <a:extLst>
              <a:ext uri="{FF2B5EF4-FFF2-40B4-BE49-F238E27FC236}">
                <a16:creationId xmlns:a16="http://schemas.microsoft.com/office/drawing/2014/main" id="{0214A943-57BB-4D2D-D9DD-63A09B9C8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171"/>
            <a:ext cx="12139401" cy="523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" y="18255"/>
            <a:ext cx="10515600" cy="1325563"/>
          </a:xfrm>
        </p:spPr>
        <p:txBody>
          <a:bodyPr/>
          <a:lstStyle/>
          <a:p>
            <a:r>
              <a:rPr lang="en-US" sz="3600">
                <a:latin typeface="Amasis MT Pro Black" panose="02040A04050005020304" pitchFamily="18" charset="0"/>
                <a:ea typeface="游ゴシック Light"/>
              </a:rPr>
              <a:t>Workstyle</a:t>
            </a:r>
            <a:r>
              <a:rPr lang="en-US">
                <a:latin typeface="Amasis MT Pro Black" panose="02040A04050005020304" pitchFamily="18" charset="0"/>
                <a:ea typeface="游ゴシック Light"/>
              </a:rPr>
              <a:t>/ 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2618-E4A6-0BE2-40EF-A362EC0B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25" y="1180188"/>
            <a:ext cx="11336590" cy="292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>
                <a:latin typeface="Arial Rounded MT Bold" panose="020F0704030504030204" pitchFamily="34" charset="0"/>
                <a:cs typeface="Aldhabi" panose="020B0604020202020204" pitchFamily="2" charset="-78"/>
              </a:rPr>
              <a:t>▶</a:t>
            </a:r>
            <a:r>
              <a:rPr lang="en-US" altLang="ja-JP" sz="4800">
                <a:latin typeface="Arial Rounded MT Bold" panose="020F0704030504030204" pitchFamily="34" charset="0"/>
                <a:cs typeface="Aldhabi" panose="020B0604020202020204" pitchFamily="2" charset="-78"/>
              </a:rPr>
              <a:t>Relationships</a:t>
            </a:r>
          </a:p>
          <a:p>
            <a:pPr marL="0" indent="0">
              <a:buNone/>
            </a:pPr>
            <a:endParaRPr lang="en-US" altLang="ja-JP" sz="2000"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pPr marL="0" indent="0">
              <a:buNone/>
            </a:pPr>
            <a:r>
              <a:rPr lang="ja-JP" altLang="en-US" sz="2000">
                <a:latin typeface="Arial Rounded MT Bold" panose="020F0704030504030204" pitchFamily="34" charset="0"/>
                <a:cs typeface="Aldhabi" panose="020B0604020202020204" pitchFamily="2" charset="-78"/>
              </a:rPr>
              <a:t>⇒</a:t>
            </a:r>
            <a:r>
              <a:rPr lang="en-US" altLang="ja-JP" sz="3600">
                <a:solidFill>
                  <a:srgbClr val="FF0000"/>
                </a:solidFill>
                <a:latin typeface="Arial Rounded MT Bold" panose="020F0704030504030204" pitchFamily="34" charset="0"/>
                <a:cs typeface="Aldhabi" panose="020B0604020202020204" pitchFamily="2" charset="-78"/>
              </a:rPr>
              <a:t>Building relationships</a:t>
            </a:r>
            <a:r>
              <a:rPr lang="en-US" altLang="ja-JP" sz="3000">
                <a:latin typeface="Arial Rounded MT Bold" panose="020F0704030504030204" pitchFamily="34" charset="0"/>
                <a:cs typeface="Aldhabi" panose="020B0604020202020204" pitchFamily="2" charset="-78"/>
              </a:rPr>
              <a:t> is important for the business</a:t>
            </a:r>
          </a:p>
          <a:p>
            <a:pPr marL="0" indent="0">
              <a:buNone/>
            </a:pPr>
            <a:endParaRPr kumimoji="1" lang="en-US" sz="4400">
              <a:latin typeface="Arial Rounded MT Bold" panose="020F0704030504030204" pitchFamily="34" charset="0"/>
              <a:cs typeface="Aldhabi" panose="020B0604020202020204" pitchFamily="2" charset="-78"/>
            </a:endParaRPr>
          </a:p>
        </p:txBody>
      </p:sp>
      <p:pic>
        <p:nvPicPr>
          <p:cNvPr id="9222" name="Picture 6" descr="ソース画像を表示">
            <a:extLst>
              <a:ext uri="{FF2B5EF4-FFF2-40B4-BE49-F238E27FC236}">
                <a16:creationId xmlns:a16="http://schemas.microsoft.com/office/drawing/2014/main" id="{8018327B-357D-02F6-A3FC-AEF3A7CB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89" y="-142598"/>
            <a:ext cx="1483640" cy="148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6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" y="18255"/>
            <a:ext cx="10515600" cy="1325563"/>
          </a:xfrm>
        </p:spPr>
        <p:txBody>
          <a:bodyPr/>
          <a:lstStyle/>
          <a:p>
            <a:r>
              <a:rPr lang="en-US" sz="3600">
                <a:latin typeface="Amasis MT Pro Black" panose="02040A04050005020304" pitchFamily="18" charset="0"/>
                <a:ea typeface="游ゴシック Light"/>
              </a:rPr>
              <a:t>Workstyle</a:t>
            </a:r>
            <a:r>
              <a:rPr lang="en-US">
                <a:latin typeface="Amasis MT Pro Black" panose="02040A04050005020304" pitchFamily="18" charset="0"/>
                <a:ea typeface="游ゴシック Light"/>
              </a:rPr>
              <a:t>/ 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2618-E4A6-0BE2-40EF-A362EC0B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02" y="1692542"/>
            <a:ext cx="6906093" cy="2437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400">
                <a:latin typeface="Arial Rounded MT Bold" panose="020F0704030504030204" pitchFamily="34" charset="0"/>
                <a:cs typeface="Aldhabi" panose="020B0604020202020204" pitchFamily="2" charset="-78"/>
              </a:rPr>
              <a:t>▶</a:t>
            </a:r>
            <a:r>
              <a:rPr lang="en-US" altLang="ja-JP" sz="5400">
                <a:latin typeface="Arial Rounded MT Bold" panose="020F0704030504030204" pitchFamily="34" charset="0"/>
                <a:cs typeface="Aldhabi" panose="020B0604020202020204" pitchFamily="2" charset="-78"/>
              </a:rPr>
              <a:t>Hierarchy</a:t>
            </a:r>
            <a:endParaRPr lang="en-US" altLang="ja-JP" sz="3600"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pPr marL="0" indent="0">
              <a:buNone/>
            </a:pPr>
            <a:endParaRPr lang="en-US" altLang="ja-JP" sz="1200"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pPr marL="0" indent="0">
              <a:buNone/>
            </a:pPr>
            <a:r>
              <a:rPr lang="ja-JP" altLang="en-US" sz="3600">
                <a:latin typeface="Arial Rounded MT Bold" panose="020F0704030504030204" pitchFamily="34" charset="0"/>
                <a:cs typeface="Aldhabi" panose="020B0604020202020204" pitchFamily="2" charset="-78"/>
              </a:rPr>
              <a:t>⇒</a:t>
            </a:r>
            <a:r>
              <a:rPr lang="en-US" altLang="ja-JP" sz="3600">
                <a:solidFill>
                  <a:srgbClr val="FF0000"/>
                </a:solidFill>
                <a:latin typeface="Arial Rounded MT Bold" panose="020F0704030504030204" pitchFamily="34" charset="0"/>
                <a:cs typeface="Aldhabi" panose="020B0604020202020204" pitchFamily="2" charset="-78"/>
              </a:rPr>
              <a:t>respect</a:t>
            </a:r>
            <a:r>
              <a:rPr lang="en-US" altLang="ja-JP" sz="3600">
                <a:latin typeface="Arial Rounded MT Bold" panose="020F0704030504030204" pitchFamily="34" charset="0"/>
                <a:cs typeface="Aldhabi" panose="020B0604020202020204" pitchFamily="2" charset="-78"/>
              </a:rPr>
              <a:t> powers and ages</a:t>
            </a:r>
          </a:p>
          <a:p>
            <a:pPr marL="0" indent="0">
              <a:buNone/>
            </a:pPr>
            <a:endParaRPr kumimoji="1" lang="en-US" sz="5400">
              <a:latin typeface="Arial Rounded MT Bold" panose="020F0704030504030204" pitchFamily="34" charset="0"/>
              <a:cs typeface="Aldhabi" panose="020B0604020202020204" pitchFamily="2" charset="-78"/>
            </a:endParaRPr>
          </a:p>
        </p:txBody>
      </p:sp>
      <p:pic>
        <p:nvPicPr>
          <p:cNvPr id="9222" name="Picture 6" descr="ソース画像を表示">
            <a:extLst>
              <a:ext uri="{FF2B5EF4-FFF2-40B4-BE49-F238E27FC236}">
                <a16:creationId xmlns:a16="http://schemas.microsoft.com/office/drawing/2014/main" id="{8018327B-357D-02F6-A3FC-AEF3A7CB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36" y="-224590"/>
            <a:ext cx="1647270" cy="164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0C0B73-6430-3598-54B6-0C3356053ECC}"/>
              </a:ext>
            </a:extLst>
          </p:cNvPr>
          <p:cNvSpPr txBox="1"/>
          <p:nvPr/>
        </p:nvSpPr>
        <p:spPr>
          <a:xfrm>
            <a:off x="575143" y="4334461"/>
            <a:ext cx="966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>
                <a:latin typeface="Arial Rounded MT Bold" panose="020F0704030504030204" pitchFamily="34" charset="0"/>
                <a:cs typeface="Aharoni" panose="02010803020104030203" pitchFamily="2" charset="-79"/>
              </a:rPr>
              <a:t>Making decision</a:t>
            </a:r>
            <a:r>
              <a:rPr kumimoji="1" lang="ja-JP" altLang="en-US" sz="4000">
                <a:latin typeface="Arial Rounded MT Bold" panose="020F0704030504030204" pitchFamily="34" charset="0"/>
                <a:cs typeface="Aharoni" panose="02010803020104030203" pitchFamily="2" charset="-79"/>
              </a:rPr>
              <a:t>⇒</a:t>
            </a:r>
            <a:r>
              <a:rPr lang="en-US" altLang="ja-JP" sz="4000">
                <a:latin typeface="Arial Rounded MT Bold" panose="020F0704030504030204" pitchFamily="34" charset="0"/>
                <a:cs typeface="Aharoni" panose="02010803020104030203" pitchFamily="2" charset="-79"/>
              </a:rPr>
              <a:t> By </a:t>
            </a:r>
            <a:r>
              <a:rPr lang="en-US" altLang="ja-JP" sz="480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individuals</a:t>
            </a:r>
          </a:p>
        </p:txBody>
      </p:sp>
    </p:spTree>
    <p:extLst>
      <p:ext uri="{BB962C8B-B14F-4D97-AF65-F5344CB8AC3E}">
        <p14:creationId xmlns:p14="http://schemas.microsoft.com/office/powerpoint/2010/main" val="2523797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" y="18255"/>
            <a:ext cx="10515600" cy="1325563"/>
          </a:xfrm>
        </p:spPr>
        <p:txBody>
          <a:bodyPr/>
          <a:lstStyle/>
          <a:p>
            <a:r>
              <a:rPr lang="en-US" sz="3600">
                <a:latin typeface="Amasis MT Pro Black" panose="02040A04050005020304" pitchFamily="18" charset="0"/>
                <a:ea typeface="游ゴシック Light"/>
              </a:rPr>
              <a:t>Workstyle</a:t>
            </a:r>
            <a:r>
              <a:rPr lang="en-US">
                <a:latin typeface="Amasis MT Pro Black" panose="02040A04050005020304" pitchFamily="18" charset="0"/>
                <a:ea typeface="游ゴシック Light"/>
              </a:rPr>
              <a:t>/ 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2618-E4A6-0BE2-40EF-A362EC0B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25" y="1343818"/>
            <a:ext cx="9880299" cy="909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800">
                <a:latin typeface="Arial Rounded MT Bold" panose="020F0704030504030204" pitchFamily="34" charset="0"/>
                <a:cs typeface="Aldhabi" panose="020B0604020202020204" pitchFamily="2" charset="-78"/>
              </a:rPr>
              <a:t>▶</a:t>
            </a:r>
            <a:r>
              <a:rPr lang="en-US" altLang="ja-JP" sz="4800">
                <a:latin typeface="Arial Rounded MT Bold" panose="020F0704030504030204" pitchFamily="34" charset="0"/>
                <a:cs typeface="Aldhabi" panose="020B0604020202020204" pitchFamily="2" charset="-78"/>
              </a:rPr>
              <a:t>Individualism</a:t>
            </a:r>
          </a:p>
          <a:p>
            <a:pPr marL="0" indent="0">
              <a:buNone/>
            </a:pPr>
            <a:endParaRPr lang="en-US" altLang="ja-JP" sz="4800">
              <a:latin typeface="Arial Rounded MT Bold" panose="020F0704030504030204" pitchFamily="34" charset="0"/>
              <a:cs typeface="Aldhabi" panose="020B0604020202020204" pitchFamily="2" charset="-78"/>
            </a:endParaRPr>
          </a:p>
          <a:p>
            <a:pPr marL="0" indent="0">
              <a:buNone/>
            </a:pPr>
            <a:endParaRPr kumimoji="1" lang="en-US" sz="4800">
              <a:latin typeface="Arial Rounded MT Bold" panose="020F0704030504030204" pitchFamily="34" charset="0"/>
              <a:cs typeface="Aldhabi" panose="020B0604020202020204" pitchFamily="2" charset="-78"/>
            </a:endParaRPr>
          </a:p>
        </p:txBody>
      </p:sp>
      <p:pic>
        <p:nvPicPr>
          <p:cNvPr id="9222" name="Picture 6" descr="ソース画像を表示">
            <a:extLst>
              <a:ext uri="{FF2B5EF4-FFF2-40B4-BE49-F238E27FC236}">
                <a16:creationId xmlns:a16="http://schemas.microsoft.com/office/drawing/2014/main" id="{8018327B-357D-02F6-A3FC-AEF3A7CB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36" y="-224590"/>
            <a:ext cx="1647270" cy="164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320CBBC9-B671-11F4-6234-E6397ADC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386" r="-653" b="43158"/>
          <a:stretch/>
        </p:blipFill>
        <p:spPr>
          <a:xfrm>
            <a:off x="1621488" y="2061999"/>
            <a:ext cx="8331034" cy="4492805"/>
          </a:xfrm>
          <a:prstGeom prst="rect">
            <a:avLst/>
          </a:prstGeom>
        </p:spPr>
      </p:pic>
      <p:sp>
        <p:nvSpPr>
          <p:cNvPr id="7" name="フローチャート: 結合子 6">
            <a:extLst>
              <a:ext uri="{FF2B5EF4-FFF2-40B4-BE49-F238E27FC236}">
                <a16:creationId xmlns:a16="http://schemas.microsoft.com/office/drawing/2014/main" id="{08CE97EB-1018-5008-362A-35D43FDE5A16}"/>
              </a:ext>
            </a:extLst>
          </p:cNvPr>
          <p:cNvSpPr/>
          <p:nvPr/>
        </p:nvSpPr>
        <p:spPr>
          <a:xfrm>
            <a:off x="3542097" y="3684038"/>
            <a:ext cx="1152755" cy="2850297"/>
          </a:xfrm>
          <a:prstGeom prst="flowChartConnector">
            <a:avLst/>
          </a:prstGeom>
          <a:noFill/>
          <a:ln w="76200">
            <a:solidFill>
              <a:srgbClr val="E120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58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" y="18255"/>
            <a:ext cx="10515600" cy="1325563"/>
          </a:xfrm>
        </p:spPr>
        <p:txBody>
          <a:bodyPr/>
          <a:lstStyle/>
          <a:p>
            <a:r>
              <a:rPr lang="en-US" sz="3600">
                <a:latin typeface="Amasis MT Pro Black" panose="02040A04050005020304" pitchFamily="18" charset="0"/>
                <a:ea typeface="游ゴシック Light"/>
              </a:rPr>
              <a:t>Workstyle</a:t>
            </a:r>
            <a:r>
              <a:rPr lang="en-US">
                <a:latin typeface="Amasis MT Pro Black" panose="02040A04050005020304" pitchFamily="18" charset="0"/>
                <a:ea typeface="游ゴシック Light"/>
              </a:rPr>
              <a:t>/ 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2618-E4A6-0BE2-40EF-A362EC0B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25" y="1343818"/>
            <a:ext cx="9880299" cy="909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800">
                <a:latin typeface="Arial Rounded MT Bold" panose="020F0704030504030204" pitchFamily="34" charset="0"/>
                <a:cs typeface="Aldhabi" panose="020B0604020202020204" pitchFamily="2" charset="-78"/>
              </a:rPr>
              <a:t>▶</a:t>
            </a:r>
            <a:r>
              <a:rPr lang="en-US" altLang="ja-JP" sz="4800">
                <a:latin typeface="Arial Rounded MT Bold" panose="020F0704030504030204" pitchFamily="34" charset="0"/>
                <a:cs typeface="Aldhabi" panose="020B0604020202020204" pitchFamily="2" charset="-78"/>
              </a:rPr>
              <a:t>Power Distance</a:t>
            </a:r>
          </a:p>
          <a:p>
            <a:pPr marL="0" indent="0">
              <a:buNone/>
            </a:pPr>
            <a:endParaRPr kumimoji="1" lang="en-US" sz="4800">
              <a:latin typeface="Arial Rounded MT Bold" panose="020F0704030504030204" pitchFamily="34" charset="0"/>
              <a:cs typeface="Aldhabi" panose="020B0604020202020204" pitchFamily="2" charset="-78"/>
            </a:endParaRPr>
          </a:p>
        </p:txBody>
      </p:sp>
      <p:pic>
        <p:nvPicPr>
          <p:cNvPr id="9222" name="Picture 6" descr="ソース画像を表示">
            <a:extLst>
              <a:ext uri="{FF2B5EF4-FFF2-40B4-BE49-F238E27FC236}">
                <a16:creationId xmlns:a16="http://schemas.microsoft.com/office/drawing/2014/main" id="{8018327B-357D-02F6-A3FC-AEF3A7CB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36" y="-224590"/>
            <a:ext cx="1647270" cy="164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320CBBC9-B671-11F4-6234-E6397ADC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386" r="-653" b="43158"/>
          <a:stretch/>
        </p:blipFill>
        <p:spPr>
          <a:xfrm>
            <a:off x="1621488" y="2061999"/>
            <a:ext cx="8331034" cy="4492805"/>
          </a:xfrm>
          <a:prstGeom prst="rect">
            <a:avLst/>
          </a:prstGeom>
        </p:spPr>
      </p:pic>
      <p:sp>
        <p:nvSpPr>
          <p:cNvPr id="7" name="フローチャート: 結合子 6">
            <a:extLst>
              <a:ext uri="{FF2B5EF4-FFF2-40B4-BE49-F238E27FC236}">
                <a16:creationId xmlns:a16="http://schemas.microsoft.com/office/drawing/2014/main" id="{08CE97EB-1018-5008-362A-35D43FDE5A16}"/>
              </a:ext>
            </a:extLst>
          </p:cNvPr>
          <p:cNvSpPr/>
          <p:nvPr/>
        </p:nvSpPr>
        <p:spPr>
          <a:xfrm>
            <a:off x="2512193" y="3704507"/>
            <a:ext cx="1152755" cy="2850297"/>
          </a:xfrm>
          <a:prstGeom prst="flowChartConnector">
            <a:avLst/>
          </a:prstGeom>
          <a:noFill/>
          <a:ln w="76200">
            <a:solidFill>
              <a:srgbClr val="E120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CD2838F2-F85D-9659-2BB4-3CCE2DF0B0E8}"/>
              </a:ext>
            </a:extLst>
          </p:cNvPr>
          <p:cNvSpPr/>
          <p:nvPr/>
        </p:nvSpPr>
        <p:spPr>
          <a:xfrm>
            <a:off x="7911964" y="917280"/>
            <a:ext cx="3512821" cy="1203158"/>
          </a:xfrm>
          <a:prstGeom prst="wedgeRectCallout">
            <a:avLst>
              <a:gd name="adj1" fmla="val -49833"/>
              <a:gd name="adj2" fmla="val 1017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660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 50-50%</a:t>
            </a:r>
            <a:endParaRPr kumimoji="1" lang="ja-JP" altLang="en-US" sz="660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ソース画像を表示">
            <a:extLst>
              <a:ext uri="{FF2B5EF4-FFF2-40B4-BE49-F238E27FC236}">
                <a16:creationId xmlns:a16="http://schemas.microsoft.com/office/drawing/2014/main" id="{AE4E9040-EE51-D1D7-3E58-3DFD20F6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93" y="2809704"/>
            <a:ext cx="2669286" cy="26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ソース画像を表示">
            <a:extLst>
              <a:ext uri="{FF2B5EF4-FFF2-40B4-BE49-F238E27FC236}">
                <a16:creationId xmlns:a16="http://schemas.microsoft.com/office/drawing/2014/main" id="{B76A9466-DB3F-B1C6-A0EB-D1B8E726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35869" y="2936289"/>
            <a:ext cx="2669286" cy="26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609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ソース画像を表示">
            <a:extLst>
              <a:ext uri="{FF2B5EF4-FFF2-40B4-BE49-F238E27FC236}">
                <a16:creationId xmlns:a16="http://schemas.microsoft.com/office/drawing/2014/main" id="{7B47EB96-6623-17C3-3C95-A07F4FF5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1" y="2009775"/>
            <a:ext cx="6972300" cy="2838450"/>
          </a:xfrm>
        </p:spPr>
        <p:txBody>
          <a:bodyPr>
            <a:normAutofit/>
          </a:bodyPr>
          <a:lstStyle/>
          <a:p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Amasis MT Pro Black" panose="02040A04050005020304" pitchFamily="18" charset="0"/>
                <a:ea typeface="游ゴシック Light"/>
              </a:rPr>
              <a:t>Edu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游ゴシック Light"/>
              </a:rPr>
              <a:t>ca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ea typeface="游ゴシック Light"/>
              </a:rPr>
              <a:t>tion</a:t>
            </a:r>
            <a:endParaRPr kumimoji="1" lang="en-US" sz="8000"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4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043C5-9E85-05B0-9F30-38B4CC1E24D7}"/>
              </a:ext>
            </a:extLst>
          </p:cNvPr>
          <p:cNvSpPr txBox="1"/>
          <p:nvPr/>
        </p:nvSpPr>
        <p:spPr>
          <a:xfrm>
            <a:off x="567268" y="2439610"/>
            <a:ext cx="6852154" cy="197633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What image do you have about Italy?</a:t>
            </a:r>
            <a:endParaRPr lang="en-US" sz="6000" b="1">
              <a:latin typeface="+mj-lt"/>
              <a:ea typeface="游ゴシック Light"/>
              <a:cs typeface="+mj-cs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80AC0E6-E8EC-F184-D907-0CD7F82DF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333" r="672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57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ソース画像を表示">
            <a:extLst>
              <a:ext uri="{FF2B5EF4-FFF2-40B4-BE49-F238E27FC236}">
                <a16:creationId xmlns:a16="http://schemas.microsoft.com/office/drawing/2014/main" id="{D7DC7F13-F727-4C6C-9397-F4CE1F0A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641"/>
            <a:ext cx="12217778" cy="6184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37709E-28DA-9D00-857C-40A32720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42" y="230371"/>
            <a:ext cx="3560545" cy="1325563"/>
          </a:xfrm>
        </p:spPr>
        <p:txBody>
          <a:bodyPr/>
          <a:lstStyle/>
          <a:p>
            <a:r>
              <a:rPr lang="en-US">
                <a:latin typeface="Amasis MT Pro Black" panose="02040A04050005020304" pitchFamily="18" charset="0"/>
                <a:ea typeface="游ゴシック Light"/>
              </a:rPr>
              <a:t>Education/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1F7E-C6BC-C9F6-91D3-515103267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13" y="1555934"/>
            <a:ext cx="11386686" cy="4621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>
                <a:solidFill>
                  <a:srgbClr val="C00000"/>
                </a:solidFill>
                <a:latin typeface="Arial Rounded MT Bold" panose="020F0704030504030204" pitchFamily="34" charset="0"/>
              </a:rPr>
              <a:t>▶</a:t>
            </a:r>
            <a:r>
              <a:rPr kumimoji="1" lang="en-US" sz="4400">
                <a:ln w="12700">
                  <a:noFill/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Compulsory Education </a:t>
            </a:r>
            <a:r>
              <a:rPr kumimoji="1" lang="en-US" sz="4000">
                <a:latin typeface="Arial Rounded MT Bold" panose="020F0704030504030204" pitchFamily="34" charset="0"/>
              </a:rPr>
              <a:t>= 6-16 years old</a:t>
            </a:r>
          </a:p>
          <a:p>
            <a:pPr marL="0" indent="0">
              <a:buNone/>
            </a:pPr>
            <a:endParaRPr kumimoji="1" lang="en-US" sz="90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kumimoji="1" lang="en-US" sz="4000">
                <a:solidFill>
                  <a:srgbClr val="C00000"/>
                </a:solidFill>
                <a:latin typeface="Arial Rounded MT Bold" panose="020F0704030504030204" pitchFamily="34" charset="0"/>
              </a:rPr>
              <a:t>Elementary School</a:t>
            </a:r>
            <a:r>
              <a:rPr kumimoji="1" lang="en-US" sz="4000">
                <a:latin typeface="Arial Rounded MT Bold" panose="020F0704030504030204" pitchFamily="34" charset="0"/>
              </a:rPr>
              <a:t>: </a:t>
            </a:r>
            <a:r>
              <a:rPr kumimoji="1" lang="en-US" sz="400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kumimoji="1" lang="en-US" sz="4000">
                <a:latin typeface="Arial Rounded MT Bold" panose="020F0704030504030204" pitchFamily="34" charset="0"/>
              </a:rPr>
              <a:t> years</a:t>
            </a:r>
          </a:p>
          <a:p>
            <a:pPr marL="0" indent="0">
              <a:buNone/>
            </a:pPr>
            <a:endParaRPr kumimoji="1" lang="en-US" sz="240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600">
                <a:solidFill>
                  <a:srgbClr val="C00000"/>
                </a:solidFill>
                <a:latin typeface="Arial Rounded MT Bold" panose="020F0704030504030204" pitchFamily="34" charset="0"/>
              </a:rPr>
              <a:t>Junior High School</a:t>
            </a:r>
            <a:r>
              <a:rPr lang="en-US" sz="3600">
                <a:latin typeface="Arial Rounded MT Bold" panose="020F0704030504030204" pitchFamily="34" charset="0"/>
              </a:rPr>
              <a:t>: </a:t>
            </a:r>
            <a:r>
              <a:rPr lang="en-US" sz="3600">
                <a:solidFill>
                  <a:srgbClr val="C00000"/>
                </a:solidFill>
                <a:latin typeface="Arial Rounded MT Bold" panose="020F0704030504030204" pitchFamily="34" charset="0"/>
              </a:rPr>
              <a:t>3</a:t>
            </a:r>
            <a:r>
              <a:rPr lang="en-US" sz="3600">
                <a:latin typeface="Arial Rounded MT Bold" panose="020F0704030504030204" pitchFamily="34" charset="0"/>
              </a:rPr>
              <a:t> years</a:t>
            </a:r>
          </a:p>
          <a:p>
            <a:pPr marL="0" indent="0">
              <a:buNone/>
            </a:pPr>
            <a:endParaRPr lang="en-US" sz="240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kumimoji="1" lang="en-US" sz="4400">
                <a:solidFill>
                  <a:srgbClr val="C00000"/>
                </a:solidFill>
                <a:latin typeface="Arial Rounded MT Bold" panose="020F0704030504030204" pitchFamily="34" charset="0"/>
              </a:rPr>
              <a:t>High S</a:t>
            </a:r>
            <a:r>
              <a:rPr lang="en-US" sz="4400">
                <a:solidFill>
                  <a:srgbClr val="C00000"/>
                </a:solidFill>
                <a:latin typeface="Arial Rounded MT Bold" panose="020F0704030504030204" pitchFamily="34" charset="0"/>
              </a:rPr>
              <a:t>chool</a:t>
            </a:r>
            <a:r>
              <a:rPr lang="en-US" sz="4400">
                <a:latin typeface="Arial Rounded MT Bold" panose="020F0704030504030204" pitchFamily="34" charset="0"/>
              </a:rPr>
              <a:t>: 5 years (</a:t>
            </a:r>
            <a:r>
              <a:rPr lang="en-US" sz="4400">
                <a:solidFill>
                  <a:srgbClr val="C00000"/>
                </a:solidFill>
                <a:latin typeface="Arial Rounded MT Bold" panose="020F0704030504030204" pitchFamily="34" charset="0"/>
              </a:rPr>
              <a:t>2 </a:t>
            </a:r>
            <a:r>
              <a:rPr lang="en-US" sz="440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years</a:t>
            </a:r>
            <a:r>
              <a:rPr lang="en-US" sz="4400">
                <a:latin typeface="Arial Rounded MT Bold" panose="020F0704030504030204" pitchFamily="34" charset="0"/>
              </a:rPr>
              <a:t>)</a:t>
            </a:r>
          </a:p>
          <a:p>
            <a:pPr marL="0" indent="0">
              <a:buNone/>
            </a:pPr>
            <a:endParaRPr kumimoji="1" lang="en-US" sz="4400">
              <a:latin typeface="Arial Rounded MT Bold" panose="020F0704030504030204" pitchFamily="34" charset="0"/>
            </a:endParaRPr>
          </a:p>
        </p:txBody>
      </p:sp>
      <p:pic>
        <p:nvPicPr>
          <p:cNvPr id="4" name="Picture 6" descr="ソース画像を表示">
            <a:extLst>
              <a:ext uri="{FF2B5EF4-FFF2-40B4-BE49-F238E27FC236}">
                <a16:creationId xmlns:a16="http://schemas.microsoft.com/office/drawing/2014/main" id="{F40BEDEE-20E5-2E11-212E-5947E32B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466" y="72294"/>
            <a:ext cx="1483640" cy="148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8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ソース画像を表示">
            <a:extLst>
              <a:ext uri="{FF2B5EF4-FFF2-40B4-BE49-F238E27FC236}">
                <a16:creationId xmlns:a16="http://schemas.microsoft.com/office/drawing/2014/main" id="{7B47EB96-6623-17C3-3C95-A07F4FF5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49" y="1270139"/>
            <a:ext cx="6391275" cy="3962400"/>
          </a:xfrm>
        </p:spPr>
        <p:txBody>
          <a:bodyPr>
            <a:normAutofit/>
          </a:bodyPr>
          <a:lstStyle/>
          <a:p>
            <a:pPr algn="ctr"/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Amasis MT Pro Black" panose="02040A04050005020304" pitchFamily="18" charset="0"/>
                <a:ea typeface="游ゴシック Light"/>
              </a:rPr>
              <a:t>Politics</a:t>
            </a:r>
            <a:b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Amasis MT Pro Black" panose="02040A04050005020304" pitchFamily="18" charset="0"/>
                <a:ea typeface="游ゴシック Light"/>
              </a:rPr>
            </a:b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游ゴシック Light"/>
              </a:rPr>
              <a:t> and </a:t>
            </a:r>
            <a:b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游ゴシック Light"/>
              </a:rPr>
            </a:b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ea typeface="游ゴシック Light"/>
              </a:rPr>
              <a:t>Economy</a:t>
            </a:r>
            <a:endParaRPr kumimoji="1" lang="en-US" sz="8000"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7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A16F-C99E-A936-6CE3-5102833F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masis MT Pro Black" panose="02040A04050005020304" pitchFamily="18" charset="0"/>
                <a:ea typeface="游ゴシック Light"/>
              </a:rPr>
              <a:t>Politics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graphicFrame>
        <p:nvGraphicFramePr>
          <p:cNvPr id="4" name="図表 3">
            <a:extLst>
              <a:ext uri="{FF2B5EF4-FFF2-40B4-BE49-F238E27FC236}">
                <a16:creationId xmlns:a16="http://schemas.microsoft.com/office/drawing/2014/main" id="{F36E5870-9D34-54EC-6C20-821FD7F152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556244"/>
              </p:ext>
            </p:extLst>
          </p:nvPr>
        </p:nvGraphicFramePr>
        <p:xfrm>
          <a:off x="1118346" y="1466570"/>
          <a:ext cx="9955307" cy="684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0" name="Picture 8" descr="いろいろな色の自動車のイラスト | かわいいフリー素材集 いらすとや">
            <a:extLst>
              <a:ext uri="{FF2B5EF4-FFF2-40B4-BE49-F238E27FC236}">
                <a16:creationId xmlns:a16="http://schemas.microsoft.com/office/drawing/2014/main" id="{39E1E7BE-9BB3-6750-FED5-157F012E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20" y="5701553"/>
            <a:ext cx="1324506" cy="9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55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6 0.00417 L 0.04336 0.00417 C 0.07487 0.02269 0.0513 0.01019 0.13008 0.00926 C 0.14232 0.00926 0.15456 0.00741 0.1668 0.00671 C 0.1806 0.00602 0.19427 0.00602 0.20794 0.00556 C 0.21667 0.00463 0.22825 0.00324 0.23672 0.00278 L 0.27643 0.00162 L 0.32344 0.00278 C 0.3526 0.00394 0.3444 0.00301 0.36315 0.00556 L 0.44479 0.00417 C 0.45195 0.00394 0.45586 0.00139 0.46237 -0.00093 C 0.4651 -0.00185 0.46784 -0.00278 0.47044 -0.00347 C 0.48763 -0.00185 0.47773 -0.0037 0.4918 0.00023 C 0.49349 0.00069 0.49531 0.00093 0.497 0.00162 C 0.51354 0.00787 0.49935 0.00394 0.51094 0.00671 L 0.58672 0.00556 C 0.58893 0.00532 0.59101 0.00347 0.59336 0.00278 C 0.59544 0.00232 0.59765 0.00162 0.59987 0.00162 C 0.61927 0.00093 0.63867 0.00069 0.65794 0.00023 C 0.67213 -0.00393 0.66419 -0.00208 0.69323 0.00023 C 0.70482 0.00116 0.72786 0.00417 0.72786 0.00417 C 0.73242 0.00579 0.73502 0.00671 0.74036 0.0081 C 0.74284 0.00857 0.74531 0.00903 0.74765 0.00926 C 0.74987 0.00972 0.75208 0.01042 0.7543 0.01065 C 0.76198 0.01157 0.76953 0.0125 0.77708 0.01319 C 0.78294 0.01389 0.78893 0.01412 0.79479 0.01458 L 0.80872 0.01597 C 0.81588 0.01551 0.82292 0.01528 0.83008 0.01458 C 0.83476 0.01412 0.83932 0.0125 0.84401 0.01204 C 0.84987 0.01134 0.85573 0.01111 0.86172 0.01065 C 0.86406 0.01019 0.86653 0.00995 0.86901 0.00926 C 0.86979 0.00926 0.87044 0.00833 0.87122 0.0081 C 0.87435 0.00741 0.8776 0.00718 0.88086 0.00671 C 0.88776 0.0037 0.87943 0.00718 0.89258 0.00278 C 0.89349 0.00255 0.89453 0.00185 0.89544 0.00162 C 0.89726 0.00116 0.89896 0.00093 0.90065 0.00023 C 0.90273 -0.00046 0.9039 -0.00116 0.90573 -0.00231 L 0.90573 -0.00093 L 0.90508 -0.00093 L 0.90508 -0.00093 L 0.90508 -0.00093 " pathEditMode="relative" ptsTypes="AAAAAAAAAAAAAAAAAAAAAAAAAAAAAAAAAAAAAAAAA">
                                      <p:cBhvr>
                                        <p:cTn id="6" dur="4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C8D524-4C0C-D979-4402-1E91FC89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masis MT Pro Black" panose="02040A04050005020304" pitchFamily="18" charset="0"/>
              </a:rPr>
              <a:t>E</a:t>
            </a:r>
            <a:r>
              <a:rPr kumimoji="1" lang="en-US" altLang="ja-JP">
                <a:latin typeface="Amasis MT Pro Black" panose="02040A04050005020304" pitchFamily="18" charset="0"/>
              </a:rPr>
              <a:t>conomy</a:t>
            </a:r>
            <a:endParaRPr kumimoji="1" lang="ja-JP" altLang="en-US">
              <a:latin typeface="Amasis MT Pro Black" panose="02040A04050005020304" pitchFamily="18" charset="0"/>
            </a:endParaRP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7614CAFA-7EC9-0C45-511A-7D8CCBD43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801544"/>
              </p:ext>
            </p:extLst>
          </p:nvPr>
        </p:nvGraphicFramePr>
        <p:xfrm>
          <a:off x="838200" y="1532965"/>
          <a:ext cx="10977282" cy="495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49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ソース画像を表示">
            <a:extLst>
              <a:ext uri="{FF2B5EF4-FFF2-40B4-BE49-F238E27FC236}">
                <a16:creationId xmlns:a16="http://schemas.microsoft.com/office/drawing/2014/main" id="{7B47EB96-6623-17C3-3C95-A07F4FF5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701" y="1623695"/>
            <a:ext cx="6972300" cy="2838450"/>
          </a:xfrm>
        </p:spPr>
        <p:txBody>
          <a:bodyPr>
            <a:normAutofit/>
          </a:bodyPr>
          <a:lstStyle/>
          <a:p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Amasis MT Pro Black" panose="02040A04050005020304" pitchFamily="18" charset="0"/>
                <a:ea typeface="游ゴシック Light"/>
              </a:rPr>
              <a:t>Con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游ゴシック Light"/>
              </a:rPr>
              <a:t>clu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ea typeface="游ゴシック Light"/>
              </a:rPr>
              <a:t>sion</a:t>
            </a:r>
            <a:endParaRPr kumimoji="1" lang="en-US" sz="8000"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5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ソース画像を表示">
            <a:extLst>
              <a:ext uri="{FF2B5EF4-FFF2-40B4-BE49-F238E27FC236}">
                <a16:creationId xmlns:a16="http://schemas.microsoft.com/office/drawing/2014/main" id="{750D9E87-F6C1-CB35-DDC1-5342A895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F6DEF-ED15-E1A6-78FC-C7E294E9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288" y="2059807"/>
            <a:ext cx="5596440" cy="2242687"/>
          </a:xfrm>
        </p:spPr>
        <p:txBody>
          <a:bodyPr>
            <a:normAutofit/>
          </a:bodyPr>
          <a:lstStyle/>
          <a:p>
            <a:r>
              <a:rPr kumimoji="1" lang="en-US" sz="9600" err="1">
                <a:ln w="762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Grazie</a:t>
            </a:r>
            <a:r>
              <a:rPr kumimoji="1" lang="en-US" sz="9600">
                <a:ln w="762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05459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5731B5-95B9-D6AF-92A3-B18F032F3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71" b="1369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000BB-1A2B-9111-01E3-5DB5A30A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86400" cy="1899912"/>
          </a:xfrm>
        </p:spPr>
        <p:txBody>
          <a:bodyPr>
            <a:normAutofit/>
          </a:bodyPr>
          <a:lstStyle/>
          <a:p>
            <a:r>
              <a:rPr lang="en-US">
                <a:latin typeface="Amasis MT Pro Black" panose="02040A04050005020304" pitchFamily="18" charset="0"/>
                <a:ea typeface="游ゴシック Light"/>
              </a:rPr>
              <a:t>Basic information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04AE3-8A56-A315-F3D0-414C3BB7B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37705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latin typeface="Amasis MT Pro Black" panose="02040A04050005020304" pitchFamily="18" charset="0"/>
                <a:ea typeface="游ゴシック"/>
              </a:rPr>
              <a:t>Location: south of Europe</a:t>
            </a:r>
          </a:p>
          <a:p>
            <a:r>
              <a:rPr lang="en-US" sz="2400">
                <a:latin typeface="Amasis MT Pro Black" panose="02040A04050005020304" pitchFamily="18" charset="0"/>
                <a:ea typeface="游ゴシック"/>
              </a:rPr>
              <a:t>Capital: Rome</a:t>
            </a:r>
          </a:p>
          <a:p>
            <a:r>
              <a:rPr lang="en-US" sz="2400">
                <a:latin typeface="Amasis MT Pro Black" panose="02040A04050005020304" pitchFamily="18" charset="0"/>
                <a:ea typeface="游ゴシック"/>
              </a:rPr>
              <a:t>Climate: dry, hot</a:t>
            </a:r>
          </a:p>
          <a:p>
            <a:r>
              <a:rPr lang="en-US" sz="2400">
                <a:latin typeface="Amasis MT Pro Black" panose="02040A04050005020304" pitchFamily="18" charset="0"/>
                <a:ea typeface="游ゴシック"/>
              </a:rPr>
              <a:t>Population: 60 million</a:t>
            </a:r>
          </a:p>
          <a:p>
            <a:r>
              <a:rPr lang="en-US" sz="2400">
                <a:latin typeface="Amasis MT Pro Black" panose="02040A04050005020304" pitchFamily="18" charset="0"/>
                <a:ea typeface="游ゴシック"/>
              </a:rPr>
              <a:t>Language: native Italian-93%</a:t>
            </a:r>
          </a:p>
          <a:p>
            <a:endParaRPr lang="en-US" sz="2000"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92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ソース画像を表示">
            <a:extLst>
              <a:ext uri="{FF2B5EF4-FFF2-40B4-BE49-F238E27FC236}">
                <a16:creationId xmlns:a16="http://schemas.microsoft.com/office/drawing/2014/main" id="{7B47EB96-6623-17C3-3C95-A07F4FF5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670" y="2009775"/>
            <a:ext cx="4444063" cy="2838450"/>
          </a:xfrm>
        </p:spPr>
        <p:txBody>
          <a:bodyPr>
            <a:normAutofit/>
          </a:bodyPr>
          <a:lstStyle/>
          <a:p>
            <a:r>
              <a:rPr lang="en-US" altLang="ja-JP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Amasis MT Pro Black" panose="02040A04050005020304" pitchFamily="18" charset="0"/>
                <a:ea typeface="游ゴシック Light"/>
              </a:rPr>
              <a:t>Hi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游ゴシック Light"/>
              </a:rPr>
              <a:t>st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ea typeface="游ゴシック Light"/>
              </a:rPr>
              <a:t>ory</a:t>
            </a:r>
            <a:endParaRPr kumimoji="1" lang="en-US" sz="8000"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26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ソース画像を表示">
            <a:extLst>
              <a:ext uri="{FF2B5EF4-FFF2-40B4-BE49-F238E27FC236}">
                <a16:creationId xmlns:a16="http://schemas.microsoft.com/office/drawing/2014/main" id="{3421399A-9649-F875-6353-25C2CC68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3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D6D9C-AB77-A956-1369-234F0AB2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masis MT Pro Black" panose="02040A04050005020304" pitchFamily="18" charset="0"/>
                <a:ea typeface="游ゴシック Light"/>
              </a:rPr>
              <a:t>H</a:t>
            </a:r>
            <a:r>
              <a:rPr lang="en-US">
                <a:latin typeface="Amasis MT Pro Black" panose="02040A04050005020304" pitchFamily="18" charset="0"/>
                <a:ea typeface="游ゴシック Light"/>
              </a:rPr>
              <a:t>istory/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6805-5317-9159-1815-D92B95EDC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1352"/>
            <a:ext cx="11515726" cy="1165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sz="6600">
                <a:ln>
                  <a:solidFill>
                    <a:schemeClr val="bg2">
                      <a:lumMod val="90000"/>
                    </a:schemeClr>
                  </a:solidFill>
                </a:ln>
                <a:latin typeface="Amasis MT Pro Black" panose="02040A04050005020304" pitchFamily="18" charset="0"/>
              </a:rPr>
              <a:t>-</a:t>
            </a:r>
            <a:r>
              <a:rPr kumimoji="1" lang="en-US" sz="7200"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A</a:t>
            </a:r>
            <a:r>
              <a:rPr kumimoji="1" lang="en-US" sz="6600"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ncient </a:t>
            </a:r>
            <a:r>
              <a:rPr kumimoji="1" lang="en-US" sz="7200"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R</a:t>
            </a:r>
            <a:r>
              <a:rPr kumimoji="1" lang="en-US" sz="6600"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oman </a:t>
            </a:r>
            <a:r>
              <a:rPr kumimoji="1" lang="en-US" sz="7200"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P</a:t>
            </a:r>
            <a:r>
              <a:rPr kumimoji="1" lang="en-US" sz="6600"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</a:rPr>
              <a:t>eriod</a:t>
            </a:r>
            <a:r>
              <a:rPr kumimoji="1" lang="en-US" sz="6600">
                <a:ln>
                  <a:solidFill>
                    <a:schemeClr val="bg2">
                      <a:lumMod val="90000"/>
                    </a:schemeClr>
                  </a:solidFill>
                </a:ln>
                <a:latin typeface="Amasis MT Pro Black" panose="02040A040500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2465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6D9C-AB77-A956-1369-234F0AB2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38"/>
            <a:ext cx="10515600" cy="1325563"/>
          </a:xfrm>
        </p:spPr>
        <p:txBody>
          <a:bodyPr/>
          <a:lstStyle/>
          <a:p>
            <a:r>
              <a:rPr lang="en-US" altLang="ja-JP">
                <a:latin typeface="Amasis MT Pro Black" panose="02040A04050005020304" pitchFamily="18" charset="0"/>
                <a:ea typeface="游ゴシック Light"/>
              </a:rPr>
              <a:t>H</a:t>
            </a:r>
            <a:r>
              <a:rPr lang="en-US">
                <a:latin typeface="Amasis MT Pro Black" panose="02040A04050005020304" pitchFamily="18" charset="0"/>
                <a:ea typeface="游ゴシック Light"/>
              </a:rPr>
              <a:t>istory/</a:t>
            </a:r>
            <a:endParaRPr kumimoji="1" lang="en-US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6805-5317-9159-1815-D92B95EDC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297417"/>
            <a:ext cx="7658100" cy="1248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sz="4800">
                <a:latin typeface="Amasis MT Pro Black" panose="02040A04050005020304" pitchFamily="18" charset="0"/>
              </a:rPr>
              <a:t>-Ancient Roman Period-</a:t>
            </a:r>
          </a:p>
        </p:txBody>
      </p:sp>
      <p:pic>
        <p:nvPicPr>
          <p:cNvPr id="4098" name="Picture 2" descr="ソース画像を表示">
            <a:extLst>
              <a:ext uri="{FF2B5EF4-FFF2-40B4-BE49-F238E27FC236}">
                <a16:creationId xmlns:a16="http://schemas.microsoft.com/office/drawing/2014/main" id="{D2D82F63-07E7-78E0-5EB8-9AA18E97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13" y="1318804"/>
            <a:ext cx="747776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ソース画像を表示">
            <a:extLst>
              <a:ext uri="{FF2B5EF4-FFF2-40B4-BE49-F238E27FC236}">
                <a16:creationId xmlns:a16="http://schemas.microsoft.com/office/drawing/2014/main" id="{D7E3FB08-61D1-18E5-92E8-72647D4C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08" y="1318805"/>
            <a:ext cx="7477759" cy="467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ソース画像を表示">
            <a:extLst>
              <a:ext uri="{FF2B5EF4-FFF2-40B4-BE49-F238E27FC236}">
                <a16:creationId xmlns:a16="http://schemas.microsoft.com/office/drawing/2014/main" id="{EA9176EA-FE63-0870-D974-BFE11AE1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02" y="1301439"/>
            <a:ext cx="7477760" cy="46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851295-860A-2ADA-8B42-CAEBF9F857C1}"/>
              </a:ext>
            </a:extLst>
          </p:cNvPr>
          <p:cNvSpPr txBox="1"/>
          <p:nvPr/>
        </p:nvSpPr>
        <p:spPr>
          <a:xfrm>
            <a:off x="4481361" y="6088559"/>
            <a:ext cx="295896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masis MT Pro Black" panose="02040A04050005020304" pitchFamily="18" charset="0"/>
              </a:rPr>
              <a:t>Pantheon</a:t>
            </a:r>
            <a:endParaRPr kumimoji="1" lang="ja-JP" altLang="en-US" sz="440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F84D62-A6C2-94CB-1266-628B7A4BC3BF}"/>
              </a:ext>
            </a:extLst>
          </p:cNvPr>
          <p:cNvSpPr txBox="1"/>
          <p:nvPr/>
        </p:nvSpPr>
        <p:spPr>
          <a:xfrm>
            <a:off x="4481361" y="6088559"/>
            <a:ext cx="384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masis MT Pro Black" panose="02040A04050005020304" pitchFamily="18" charset="0"/>
              </a:rPr>
              <a:t>Colosseu</a:t>
            </a:r>
            <a:r>
              <a:rPr lang="en-US" altLang="ja-JP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masis MT Pro Black" panose="02040A04050005020304" pitchFamily="18" charset="0"/>
              </a:rPr>
              <a:t>m</a:t>
            </a:r>
            <a:endParaRPr kumimoji="1" lang="ja-JP" altLang="en-US" sz="440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DABFB0-1884-32D3-053B-E36BF732CFA2}"/>
              </a:ext>
            </a:extLst>
          </p:cNvPr>
          <p:cNvSpPr txBox="1"/>
          <p:nvPr/>
        </p:nvSpPr>
        <p:spPr>
          <a:xfrm>
            <a:off x="4481361" y="6072913"/>
            <a:ext cx="517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masis MT Pro Black" panose="02040A04050005020304" pitchFamily="18" charset="0"/>
              </a:rPr>
              <a:t>Bath of </a:t>
            </a:r>
            <a:r>
              <a:rPr lang="en-US" altLang="ja-JP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latin typeface="Amasis MT Pro Black" panose="02040A04050005020304" pitchFamily="18" charset="0"/>
                <a:cs typeface="Times New Roman" panose="02020603050405020304" pitchFamily="18" charset="0"/>
              </a:rPr>
              <a:t>Caracalla</a:t>
            </a:r>
            <a:endParaRPr kumimoji="1" lang="ja-JP" altLang="en-US" sz="440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7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6D9C-AB77-A956-1369-234F0AB2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93" y="-9876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3600">
                <a:latin typeface="Amasis MT Pro Black" panose="02040A04050005020304" pitchFamily="18" charset="0"/>
                <a:ea typeface="游ゴシック Light"/>
              </a:rPr>
              <a:t>H</a:t>
            </a:r>
            <a:r>
              <a:rPr lang="en-US" sz="3600">
                <a:latin typeface="Amasis MT Pro Black" panose="02040A04050005020304" pitchFamily="18" charset="0"/>
                <a:ea typeface="游ゴシック Light"/>
              </a:rPr>
              <a:t>istory/</a:t>
            </a:r>
            <a:endParaRPr kumimoji="1" lang="en-US" sz="3600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6805-5317-9159-1815-D92B95EDC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50" y="141753"/>
            <a:ext cx="7658100" cy="1248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sz="4800">
                <a:latin typeface="Amasis MT Pro Black" panose="02040A04050005020304" pitchFamily="18" charset="0"/>
              </a:rPr>
              <a:t>-Ancient Roman Period-</a:t>
            </a:r>
          </a:p>
        </p:txBody>
      </p:sp>
      <p:pic>
        <p:nvPicPr>
          <p:cNvPr id="5122" name="Picture 2" descr="ソース画像を表示">
            <a:extLst>
              <a:ext uri="{FF2B5EF4-FFF2-40B4-BE49-F238E27FC236}">
                <a16:creationId xmlns:a16="http://schemas.microsoft.com/office/drawing/2014/main" id="{99D46B9C-E690-2431-04F3-E11431CF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65" y="1480336"/>
            <a:ext cx="7208588" cy="47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ローチャート: 処理 3">
            <a:extLst>
              <a:ext uri="{FF2B5EF4-FFF2-40B4-BE49-F238E27FC236}">
                <a16:creationId xmlns:a16="http://schemas.microsoft.com/office/drawing/2014/main" id="{74FAC88D-DABB-24DC-EB0D-E7C37CF51F6E}"/>
              </a:ext>
            </a:extLst>
          </p:cNvPr>
          <p:cNvSpPr/>
          <p:nvPr/>
        </p:nvSpPr>
        <p:spPr>
          <a:xfrm>
            <a:off x="7334250" y="1685796"/>
            <a:ext cx="2499360" cy="597773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Red area</a:t>
            </a:r>
            <a:endParaRPr kumimoji="1" lang="ja-JP" altLang="en-US" sz="3200"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124" name="Picture 4" descr="ソース画像を表示">
            <a:extLst>
              <a:ext uri="{FF2B5EF4-FFF2-40B4-BE49-F238E27FC236}">
                <a16:creationId xmlns:a16="http://schemas.microsoft.com/office/drawing/2014/main" id="{BB6BBB14-D404-C5E3-1124-13C3AFBA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02" y="3277426"/>
            <a:ext cx="3272589" cy="35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3FB17042-143D-9C30-E80F-057E90FD0375}"/>
              </a:ext>
            </a:extLst>
          </p:cNvPr>
          <p:cNvSpPr/>
          <p:nvPr/>
        </p:nvSpPr>
        <p:spPr>
          <a:xfrm>
            <a:off x="5919537" y="5707458"/>
            <a:ext cx="3579298" cy="964978"/>
          </a:xfrm>
          <a:prstGeom prst="wedgeRoundRectCallout">
            <a:avLst>
              <a:gd name="adj1" fmla="val 66706"/>
              <a:gd name="adj2" fmla="val -45376"/>
              <a:gd name="adj3" fmla="val 16667"/>
            </a:avLst>
          </a:pr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 territory!!</a:t>
            </a:r>
            <a:endParaRPr kumimoji="1" lang="ja-JP" altLang="en-US" sz="36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1145F9-323B-B4D1-70F5-506B9F1376E3}"/>
              </a:ext>
            </a:extLst>
          </p:cNvPr>
          <p:cNvSpPr txBox="1"/>
          <p:nvPr/>
        </p:nvSpPr>
        <p:spPr>
          <a:xfrm>
            <a:off x="79670" y="3177042"/>
            <a:ext cx="2499361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Republic</a:t>
            </a:r>
            <a:endParaRPr kumimoji="1" lang="ja-JP" altLang="en-US" sz="4000">
              <a:solidFill>
                <a:srgbClr val="002060"/>
              </a:solidFill>
              <a:latin typeface="Amasis MT Pro Black" panose="02040A04050005020304" pitchFamily="18" charset="0"/>
              <a:cs typeface="Aharoni" panose="02010803020104030203" pitchFamily="2" charset="-79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21B803-36CF-95E9-76AA-CE06D6882A41}"/>
              </a:ext>
            </a:extLst>
          </p:cNvPr>
          <p:cNvSpPr txBox="1"/>
          <p:nvPr/>
        </p:nvSpPr>
        <p:spPr>
          <a:xfrm>
            <a:off x="190093" y="3146264"/>
            <a:ext cx="2278513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400">
                <a:solidFill>
                  <a:srgbClr val="002060"/>
                </a:solidFill>
                <a:latin typeface="Amasis MT Pro Black" panose="02040A04050005020304" pitchFamily="18" charset="0"/>
              </a:rPr>
              <a:t>Empire</a:t>
            </a:r>
            <a:endParaRPr kumimoji="1" lang="ja-JP" altLang="en-US" sz="4400">
              <a:solidFill>
                <a:srgbClr val="00206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128" name="Picture 8" descr="ソース画像を表示">
            <a:extLst>
              <a:ext uri="{FF2B5EF4-FFF2-40B4-BE49-F238E27FC236}">
                <a16:creationId xmlns:a16="http://schemas.microsoft.com/office/drawing/2014/main" id="{958DEE60-17FB-E412-8300-04002D331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7" y="4211178"/>
            <a:ext cx="2499361" cy="20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EA3F07-B1BE-9A4A-42AB-B5535AA87FAD}"/>
              </a:ext>
            </a:extLst>
          </p:cNvPr>
          <p:cNvSpPr txBox="1"/>
          <p:nvPr/>
        </p:nvSpPr>
        <p:spPr>
          <a:xfrm>
            <a:off x="9967761" y="2838730"/>
            <a:ext cx="138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Roman</a:t>
            </a:r>
            <a:endParaRPr kumimoji="1" lang="ja-JP" altLang="en-US" sz="280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288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6D9C-AB77-A956-1369-234F0AB2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5" y="1564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3600">
                <a:latin typeface="Amasis MT Pro Black" panose="02040A04050005020304" pitchFamily="18" charset="0"/>
                <a:ea typeface="游ゴシック Light"/>
              </a:rPr>
              <a:t>H</a:t>
            </a:r>
            <a:r>
              <a:rPr lang="en-US" sz="3600">
                <a:latin typeface="Amasis MT Pro Black" panose="02040A04050005020304" pitchFamily="18" charset="0"/>
                <a:ea typeface="游ゴシック Light"/>
              </a:rPr>
              <a:t>istory/</a:t>
            </a:r>
            <a:endParaRPr kumimoji="1" lang="en-US" sz="3600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6805-5317-9159-1815-D92B95EDC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937" y="241311"/>
            <a:ext cx="7658100" cy="1248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sz="4800">
                <a:latin typeface="Amasis MT Pro Black" panose="02040A04050005020304" pitchFamily="18" charset="0"/>
              </a:rPr>
              <a:t>-Ancient Roman Period-</a:t>
            </a:r>
          </a:p>
        </p:txBody>
      </p:sp>
      <p:pic>
        <p:nvPicPr>
          <p:cNvPr id="4098" name="Picture 2" descr="ソース画像を表示">
            <a:extLst>
              <a:ext uri="{FF2B5EF4-FFF2-40B4-BE49-F238E27FC236}">
                <a16:creationId xmlns:a16="http://schemas.microsoft.com/office/drawing/2014/main" id="{D2D82F63-07E7-78E0-5EB8-9AA18E97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" y="1243908"/>
            <a:ext cx="4158114" cy="5142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ソース画像を表示">
            <a:extLst>
              <a:ext uri="{FF2B5EF4-FFF2-40B4-BE49-F238E27FC236}">
                <a16:creationId xmlns:a16="http://schemas.microsoft.com/office/drawing/2014/main" id="{D7E3FB08-61D1-18E5-92E8-72647D4C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16" y="1243908"/>
            <a:ext cx="4023358" cy="515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ソース画像を表示">
            <a:extLst>
              <a:ext uri="{FF2B5EF4-FFF2-40B4-BE49-F238E27FC236}">
                <a16:creationId xmlns:a16="http://schemas.microsoft.com/office/drawing/2014/main" id="{EA9176EA-FE63-0870-D974-BFE11AE1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68" y="1243908"/>
            <a:ext cx="4010526" cy="5158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ソース画像を表示">
            <a:extLst>
              <a:ext uri="{FF2B5EF4-FFF2-40B4-BE49-F238E27FC236}">
                <a16:creationId xmlns:a16="http://schemas.microsoft.com/office/drawing/2014/main" id="{6B0EEFD1-7CC0-73BE-5ABD-5088AB3F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83" y="4110397"/>
            <a:ext cx="2747603" cy="274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9F7CC193-CE5F-4ED3-D42F-D793900767A6}"/>
              </a:ext>
            </a:extLst>
          </p:cNvPr>
          <p:cNvSpPr/>
          <p:nvPr/>
        </p:nvSpPr>
        <p:spPr>
          <a:xfrm>
            <a:off x="5611528" y="5651711"/>
            <a:ext cx="3829555" cy="964978"/>
          </a:xfrm>
          <a:prstGeom prst="wedgeRoundRectCallout">
            <a:avLst>
              <a:gd name="adj1" fmla="val 66706"/>
              <a:gd name="adj2" fmla="val -4537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 </a:t>
            </a:r>
            <a:r>
              <a:rPr lang="en-US" altLang="ja-JP" sz="320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techniques</a:t>
            </a:r>
            <a:r>
              <a:rPr lang="en-US" altLang="ja-JP" sz="36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!!</a:t>
            </a:r>
            <a:endParaRPr kumimoji="1" lang="ja-JP" altLang="en-US" sz="360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44" name="Picture 4" descr="ソース画像を表示">
            <a:extLst>
              <a:ext uri="{FF2B5EF4-FFF2-40B4-BE49-F238E27FC236}">
                <a16:creationId xmlns:a16="http://schemas.microsoft.com/office/drawing/2014/main" id="{79AB042C-F00D-47D3-8B4F-D148F9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096">
            <a:off x="44040" y="972923"/>
            <a:ext cx="1537418" cy="153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ソース画像を表示">
            <a:extLst>
              <a:ext uri="{FF2B5EF4-FFF2-40B4-BE49-F238E27FC236}">
                <a16:creationId xmlns:a16="http://schemas.microsoft.com/office/drawing/2014/main" id="{B804B095-D4B1-65F2-BDAD-54E7E60B6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8715">
            <a:off x="10386400" y="1052607"/>
            <a:ext cx="1551183" cy="15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7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ソース画像を表示">
            <a:extLst>
              <a:ext uri="{FF2B5EF4-FFF2-40B4-BE49-F238E27FC236}">
                <a16:creationId xmlns:a16="http://schemas.microsoft.com/office/drawing/2014/main" id="{7B47EB96-6623-17C3-3C95-A07F4FF5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F663D-129A-64D6-A0AE-806DD9E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1" y="2009775"/>
            <a:ext cx="6972300" cy="2838450"/>
          </a:xfrm>
        </p:spPr>
        <p:txBody>
          <a:bodyPr>
            <a:normAutofit/>
          </a:bodyPr>
          <a:lstStyle/>
          <a:p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Amasis MT Pro Black" panose="02040A04050005020304" pitchFamily="18" charset="0"/>
                <a:ea typeface="游ゴシック Light"/>
              </a:rPr>
              <a:t>Lif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游ゴシック Light"/>
              </a:rPr>
              <a:t>est</a:t>
            </a:r>
            <a:r>
              <a:rPr lang="en-US" sz="8000"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ea typeface="游ゴシック Light"/>
              </a:rPr>
              <a:t>yle</a:t>
            </a:r>
            <a:endParaRPr kumimoji="1" lang="en-US" sz="8000"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5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ワイド画面</PresentationFormat>
  <Paragraphs>101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Academy Engraved LET</vt:lpstr>
      <vt:lpstr>游ゴシック</vt:lpstr>
      <vt:lpstr>游ゴシック Light</vt:lpstr>
      <vt:lpstr>Aharoni</vt:lpstr>
      <vt:lpstr>Amasis MT Pro Black</vt:lpstr>
      <vt:lpstr>Arial</vt:lpstr>
      <vt:lpstr>Arial Rounded MT Bold</vt:lpstr>
      <vt:lpstr>Office テーマ</vt:lpstr>
      <vt:lpstr>Italy</vt:lpstr>
      <vt:lpstr>PowerPoint プレゼンテーション</vt:lpstr>
      <vt:lpstr>Basic information</vt:lpstr>
      <vt:lpstr>History</vt:lpstr>
      <vt:lpstr>History/</vt:lpstr>
      <vt:lpstr>History/</vt:lpstr>
      <vt:lpstr>History/</vt:lpstr>
      <vt:lpstr>History/</vt:lpstr>
      <vt:lpstr>Lifestyle</vt:lpstr>
      <vt:lpstr>Lifestyle</vt:lpstr>
      <vt:lpstr>Lifestyle</vt:lpstr>
      <vt:lpstr>Lifestyle</vt:lpstr>
      <vt:lpstr>Workstyle</vt:lpstr>
      <vt:lpstr>Workstyle/  </vt:lpstr>
      <vt:lpstr>Workstyle/ </vt:lpstr>
      <vt:lpstr>Workstyle/ </vt:lpstr>
      <vt:lpstr>Workstyle/ </vt:lpstr>
      <vt:lpstr>Workstyle/ </vt:lpstr>
      <vt:lpstr>Education</vt:lpstr>
      <vt:lpstr>Education/</vt:lpstr>
      <vt:lpstr>Politics  and  Economy</vt:lpstr>
      <vt:lpstr>Politics</vt:lpstr>
      <vt:lpstr>Economy</vt:lpstr>
      <vt:lpstr>Conclusion</vt:lpstr>
      <vt:lpstr>Grazie!!!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平井 由芙子</dc:creator>
  <cp:lastModifiedBy>NISHI MIZUHO</cp:lastModifiedBy>
  <cp:revision>1</cp:revision>
  <dcterms:created xsi:type="dcterms:W3CDTF">2022-10-18T06:24:08Z</dcterms:created>
  <dcterms:modified xsi:type="dcterms:W3CDTF">2022-11-25T17:56:22Z</dcterms:modified>
</cp:coreProperties>
</file>