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5" r:id="rId8"/>
    <p:sldId id="266" r:id="rId9"/>
    <p:sldId id="267" r:id="rId10"/>
    <p:sldId id="269" r:id="rId11"/>
    <p:sldId id="270" r:id="rId12"/>
    <p:sldId id="271" r:id="rId13"/>
    <p:sldId id="275" r:id="rId14"/>
    <p:sldId id="273" r:id="rId15"/>
    <p:sldId id="274" r:id="rId1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CA3566-0435-42EC-86BA-AC39AB57F770}" v="15" dt="2022-12-05T03:32:33.1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4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F2218-D2DB-36B8-47A0-9A8EB8A9E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0E000-2842-BD45-A1DC-83A9F8153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CBD7F-EB47-2F47-B0A3-F7D34F58A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12/8/2022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ED338-778B-7D05-FBF0-B8388EB47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2E71E-89D5-F50C-D5EE-52057B7B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506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36A0-0B27-0928-CA19-974875E91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5A96A3-4308-B85D-2705-559273A6D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BC3D6-CBDD-8B6D-2B50-C65114816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12/8/2022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412D3-20D6-DE7E-66F6-9B8756F0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1457C-3F78-BD5C-3808-C69AE25ED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078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51DA5-F46D-4664-FF0A-850835EDF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AC743-8E8D-542A-6C0C-736D7805A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33156-FC51-BB39-F43F-689166786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12/8/2022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53157-CE6D-0A27-9F29-FCB8A8243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D0E6D-F928-5AEA-A8B3-BBBE8DB3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924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13A8F-7F78-5234-25A1-09BC5BBEE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DCAD4-4C7F-75A0-74D5-46DDE1BF5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8D740-AB30-123B-18B6-D2EA53769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12/8/2022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18585-6787-394F-5983-28DCB8F7F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D190F-1770-D964-4E17-EC06779D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5286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65684-D570-F894-24C8-845BCA9F0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45F53-5370-8E8A-A78A-CA7A14E24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285D5-5542-4680-4F3E-270BDF9B7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12/8/2022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6FC2D-3147-161C-CA9A-376CE818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0459-A22A-6F73-7A39-F1B29660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224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BD459-373C-C196-ED1C-09F33421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B0D1B-1E87-E27E-CC43-51C57ED7DF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E83B3-213B-7322-7B3D-6983DD34E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375AD-4C79-1D4E-C19A-24C006930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12/8/2022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903C2-8C27-EC6E-6206-414C686A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DA0A6-013D-03DE-7757-76102F5E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481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87CA7-A43E-EBCF-385F-37302D56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48185-8655-A7D3-E562-D383351D4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49004-A846-A9B0-A3BA-4591329A2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EE6AD2-53A5-DFB7-9870-959BF7A569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63C728-D6A7-5B41-31B0-25FAA8339C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B20E5B-C2A8-2870-1873-436555BD1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12/8/2022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777CAF-4276-5029-A6BB-80EDBC98D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A8C40-901D-70D7-4D18-6905AD0D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7966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5861A-B2F3-C1D4-DE4C-3DF67B3BA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0F2C4B-BD74-133D-9053-A07A87D57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12/8/2022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791E3-228E-DB49-B4D6-9805ED468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13820-ECA3-567F-6A39-CA68CA6B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947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A5B272-084D-230A-8385-3D83719D5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12/8/2022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93DCFB-E9A3-3F6F-A722-C268C243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E228A-B07F-718E-EFC3-2FD830CB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582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EA505-2FC0-50F5-5A2D-07BE95E98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2DC9E-05A1-3FDE-9E80-7576C72AD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95947-6C88-0F98-7673-948382342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C98DBC-C7FA-B7B9-65E9-565355D22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12/8/2022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4DAE-D95F-DA0D-82D0-7EF1BEF7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88036-3973-9DEC-9149-5C6468FBE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702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2874E-E205-9BE4-51E8-BD82C5D8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EB3350-D5B2-7DCF-CCCD-93C7ED9076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F5B3D-6DAE-E3EB-F39B-A4679DF8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4EF65-7BBD-6C36-9DE9-0EBFEB7B4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12/8/2022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FCACE-8584-9BA8-D14C-F3A41B89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004EE-46D7-8A5B-E663-B4E18F61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8016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11F301-F0F3-A320-7566-6F952DD76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D0BED-C91E-3AB6-8C36-7FD694A9D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7D6BB-73BD-C703-3868-53F8AB963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E82A5-BBC1-3545-954A-2A6334D04F53}" type="datetimeFigureOut">
              <a:rPr lang="x-none" altLang="ja-JP" smtClean="0"/>
              <a:t>12/8/2022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888B0-2E7D-16A6-5ABF-3AEEBADF7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E7B-A73B-93B5-9AB5-9FB73FC78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216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F29C4-0B41-EA5D-170A-2824778804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Métis 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84CA08-7766-753D-8D49-38D53CE53F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Madoka, Mizuho, Chisato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36563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418EF7AA-D22B-9F7C-4778-8057CBABA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9" b="26493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F524E32-8B5C-0993-36E1-9B01619B8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A582B19-B100-AA28-E199-1D5150E34A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7866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55B1351-4D70-D518-5C07-639C08A06A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EA2B60-0722-2505-0BF9-2C897D0B4A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5528" y="4201466"/>
            <a:ext cx="2700944" cy="659993"/>
          </a:xfrm>
          <a:noFill/>
        </p:spPr>
        <p:txBody>
          <a:bodyPr>
            <a:normAutofit/>
          </a:bodyPr>
          <a:lstStyle/>
          <a:p>
            <a:r>
              <a:rPr lang="en-US" sz="1600">
                <a:solidFill>
                  <a:srgbClr val="080808"/>
                </a:solidFill>
              </a:rPr>
              <a:t>Clothing, Arts,</a:t>
            </a:r>
            <a:r>
              <a:rPr lang="ja-JP" altLang="en-US" sz="1600">
                <a:solidFill>
                  <a:srgbClr val="080808"/>
                </a:solidFill>
              </a:rPr>
              <a:t> </a:t>
            </a:r>
            <a:r>
              <a:rPr lang="en-US" sz="1600">
                <a:solidFill>
                  <a:srgbClr val="080808"/>
                </a:solidFill>
              </a:rPr>
              <a:t>Dancing</a:t>
            </a:r>
            <a:endParaRPr lang="en-JP" sz="1600">
              <a:solidFill>
                <a:srgbClr val="08080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F6DF80-2694-C2CE-7469-4E4AD06029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858" y="2761554"/>
            <a:ext cx="3618284" cy="1345720"/>
          </a:xfrm>
          <a:noFill/>
        </p:spPr>
        <p:txBody>
          <a:bodyPr anchor="ctr">
            <a:normAutofit/>
          </a:bodyPr>
          <a:lstStyle/>
          <a:p>
            <a:r>
              <a:rPr lang="en-US" altLang="ja-JP" sz="2800">
                <a:solidFill>
                  <a:srgbClr val="080808"/>
                </a:solidFill>
              </a:rPr>
              <a:t>Cultures</a:t>
            </a:r>
            <a:endParaRPr lang="en-JP" sz="280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60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26FB5-5A09-AF78-097D-5CEF19630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314" y="1396289"/>
            <a:ext cx="4375586" cy="1325563"/>
          </a:xfrm>
        </p:spPr>
        <p:txBody>
          <a:bodyPr>
            <a:normAutofit/>
          </a:bodyPr>
          <a:lstStyle/>
          <a:p>
            <a:r>
              <a:rPr lang="en-JP"/>
              <a:t>Clothing</a:t>
            </a:r>
          </a:p>
        </p:txBody>
      </p: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7">
            <a:extLst>
              <a:ext uri="{FF2B5EF4-FFF2-40B4-BE49-F238E27FC236}">
                <a16:creationId xmlns:a16="http://schemas.microsoft.com/office/drawing/2014/main" id="{61C458F0-F836-4260-D9AF-E3E5917C38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4" r="1" b="15438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60">
            <a:extLst>
              <a:ext uri="{FF2B5EF4-FFF2-40B4-BE49-F238E27FC236}">
                <a16:creationId xmlns:a16="http://schemas.microsoft.com/office/drawing/2014/main" id="{5FFF1D79-2E84-6BC0-2054-B768FEE9A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r="29733" b="-3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D247414C-AAC1-88D9-B057-5D13AEA872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4707"/>
          <a:stretch/>
        </p:blipFill>
        <p:spPr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27E7BBF-C871-1673-4302-5A250E8FCE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3" r="8872" b="2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F07AE-2E9C-BCDD-3537-7087C7061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313" y="2871982"/>
            <a:ext cx="4375579" cy="3100193"/>
          </a:xfrm>
        </p:spPr>
        <p:txBody>
          <a:bodyPr anchor="t">
            <a:normAutofit/>
          </a:bodyPr>
          <a:lstStyle/>
          <a:p>
            <a:r>
              <a:rPr lang="en-JP" sz="1800"/>
              <a:t>Native</a:t>
            </a:r>
            <a:r>
              <a:rPr lang="ja-JP" altLang="en-US" sz="1800"/>
              <a:t> </a:t>
            </a:r>
            <a:r>
              <a:rPr lang="en-US" altLang="ja-JP" sz="1800"/>
              <a:t>and</a:t>
            </a:r>
            <a:r>
              <a:rPr lang="ja-JP" altLang="en-US" sz="1800"/>
              <a:t> </a:t>
            </a:r>
            <a:r>
              <a:rPr lang="en-US" altLang="ja-JP" sz="1800"/>
              <a:t>European</a:t>
            </a:r>
            <a:r>
              <a:rPr lang="ja-JP" altLang="en-US" sz="1800"/>
              <a:t> </a:t>
            </a:r>
            <a:r>
              <a:rPr lang="en-US" altLang="ja-JP" sz="1800"/>
              <a:t>styles.</a:t>
            </a:r>
            <a:r>
              <a:rPr lang="ja-JP" altLang="en-US" sz="1800"/>
              <a:t>                                                     </a:t>
            </a:r>
            <a:endParaRPr lang="en-US" altLang="ja-JP" sz="1800"/>
          </a:p>
          <a:p>
            <a:pPr marL="0" indent="0">
              <a:buNone/>
            </a:pPr>
            <a:r>
              <a:rPr lang="en-US" altLang="ja-JP" sz="1800"/>
              <a:t>《Women》</a:t>
            </a:r>
            <a:endParaRPr lang="ja-JP" altLang="en-US" sz="1800"/>
          </a:p>
          <a:p>
            <a:r>
              <a:rPr lang="en-US" altLang="ja-JP" sz="1800"/>
              <a:t>Simple</a:t>
            </a:r>
            <a:r>
              <a:rPr lang="ja-JP" altLang="en-US" sz="1800"/>
              <a:t> </a:t>
            </a:r>
            <a:r>
              <a:rPr lang="en-US" altLang="ja-JP" sz="1800"/>
              <a:t>dresses</a:t>
            </a:r>
            <a:r>
              <a:rPr lang="ja-JP" altLang="en-US" sz="1800"/>
              <a:t> </a:t>
            </a:r>
            <a:r>
              <a:rPr lang="en-US" altLang="ja-JP" sz="1800"/>
              <a:t>with</a:t>
            </a:r>
            <a:r>
              <a:rPr lang="ja-JP" altLang="en-US" sz="1800"/>
              <a:t> </a:t>
            </a:r>
            <a:r>
              <a:rPr lang="en-US" altLang="ja-JP" sz="1800"/>
              <a:t>high</a:t>
            </a:r>
            <a:r>
              <a:rPr lang="ja-JP" altLang="en-US" sz="1800"/>
              <a:t> </a:t>
            </a:r>
            <a:r>
              <a:rPr lang="en-US" altLang="ja-JP" sz="1800"/>
              <a:t>necklines.</a:t>
            </a:r>
            <a:endParaRPr lang="ja-JP" altLang="en-US" sz="1800"/>
          </a:p>
          <a:p>
            <a:r>
              <a:rPr lang="en-US" altLang="ja-JP" sz="1800"/>
              <a:t>Shawls,</a:t>
            </a:r>
            <a:r>
              <a:rPr lang="ja-JP" altLang="en-US" sz="1800"/>
              <a:t> </a:t>
            </a:r>
            <a:r>
              <a:rPr lang="en-US" altLang="ja-JP" sz="1800"/>
              <a:t>moccasins.</a:t>
            </a:r>
            <a:endParaRPr lang="ja-JP" altLang="en-US" sz="1800"/>
          </a:p>
          <a:p>
            <a:endParaRPr lang="ja-JP" altLang="en-US" sz="1800"/>
          </a:p>
          <a:p>
            <a:pPr marL="0" indent="0">
              <a:buNone/>
            </a:pPr>
            <a:r>
              <a:rPr lang="en-US" altLang="ja-JP" sz="1800"/>
              <a:t>《Men》</a:t>
            </a:r>
            <a:endParaRPr lang="ja-JP" altLang="en-US" sz="1800"/>
          </a:p>
          <a:p>
            <a:r>
              <a:rPr lang="en-US" altLang="ja-JP" sz="1800"/>
              <a:t>Short</a:t>
            </a:r>
            <a:r>
              <a:rPr lang="ja-JP" altLang="en-US" sz="1800"/>
              <a:t> </a:t>
            </a:r>
            <a:r>
              <a:rPr lang="en-US" altLang="ja-JP" sz="1800"/>
              <a:t>shirt,</a:t>
            </a:r>
            <a:r>
              <a:rPr lang="ja-JP" altLang="en-US" sz="1800"/>
              <a:t> </a:t>
            </a:r>
            <a:r>
              <a:rPr lang="en-US" altLang="ja-JP" sz="1800"/>
              <a:t>red</a:t>
            </a:r>
            <a:r>
              <a:rPr lang="ja-JP" altLang="en-US" sz="1800"/>
              <a:t> </a:t>
            </a:r>
            <a:r>
              <a:rPr lang="en-US" altLang="ja-JP" sz="1800"/>
              <a:t>woolen</a:t>
            </a:r>
            <a:r>
              <a:rPr lang="ja-JP" altLang="en-US" sz="1800"/>
              <a:t> </a:t>
            </a:r>
            <a:r>
              <a:rPr lang="en-US" altLang="ja-JP" sz="1800"/>
              <a:t>cap,</a:t>
            </a:r>
            <a:r>
              <a:rPr lang="ja-JP" altLang="en-US" sz="1800"/>
              <a:t> </a:t>
            </a:r>
            <a:r>
              <a:rPr lang="en-US" altLang="ja-JP" sz="1800"/>
              <a:t>deerskin</a:t>
            </a:r>
            <a:r>
              <a:rPr lang="ja-JP" altLang="en-US" sz="1800"/>
              <a:t> </a:t>
            </a:r>
            <a:r>
              <a:rPr lang="en-US" altLang="ja-JP" sz="1800"/>
              <a:t>pants</a:t>
            </a:r>
            <a:r>
              <a:rPr lang="ja-JP" altLang="en-US" sz="1800"/>
              <a:t> </a:t>
            </a:r>
            <a:r>
              <a:rPr lang="en-US" altLang="ja-JP" sz="1800"/>
              <a:t>moccasins,</a:t>
            </a:r>
            <a:r>
              <a:rPr lang="ja-JP" altLang="en-US" sz="1800"/>
              <a:t> </a:t>
            </a:r>
            <a:r>
              <a:rPr lang="en-US" altLang="ja-JP" sz="1800"/>
              <a:t>long</a:t>
            </a:r>
            <a:r>
              <a:rPr lang="ja-JP" altLang="en-US" sz="1800"/>
              <a:t> </a:t>
            </a:r>
            <a:r>
              <a:rPr lang="en-US" altLang="ja-JP" sz="1800"/>
              <a:t>hooded</a:t>
            </a:r>
            <a:r>
              <a:rPr lang="ja-JP" altLang="en-US" sz="1800"/>
              <a:t> </a:t>
            </a:r>
            <a:r>
              <a:rPr lang="en-US" altLang="ja-JP" sz="1800"/>
              <a:t>coat.</a:t>
            </a: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015978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032C-D031-5A10-6B03-E5D09A2A7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3622"/>
            <a:ext cx="4282380" cy="1322944"/>
          </a:xfrm>
        </p:spPr>
        <p:txBody>
          <a:bodyPr>
            <a:normAutofit/>
          </a:bodyPr>
          <a:lstStyle/>
          <a:p>
            <a:r>
              <a:rPr lang="en-JP">
                <a:solidFill>
                  <a:schemeClr val="tx1">
                    <a:lumMod val="85000"/>
                    <a:lumOff val="15000"/>
                  </a:schemeClr>
                </a:solidFill>
              </a:rPr>
              <a:t>Sash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C76C-120E-E337-5982-E9EE9E15D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207977"/>
            <a:ext cx="3968365" cy="4046401"/>
          </a:xfrm>
        </p:spPr>
        <p:txBody>
          <a:bodyPr>
            <a:normAutofit/>
          </a:bodyPr>
          <a:lstStyle/>
          <a:p>
            <a:endParaRPr lang="ja-JP" alt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It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wears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around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men’s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waist.</a:t>
            </a:r>
            <a:endParaRPr lang="ja-JP" alt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JP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It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can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use many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ways.</a:t>
            </a:r>
            <a:endParaRPr lang="ja-JP" alt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Some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types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of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color.</a:t>
            </a:r>
            <a:endParaRPr lang="ja-JP" alt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0C48858-1451-105B-F54D-5ED4C69C0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8" r="3" b="24075"/>
          <a:stretch/>
        </p:blipFill>
        <p:spPr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B67ED87-6C0F-9B18-6EE5-E675D88AC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" r="-3" b="14202"/>
          <a:stretch/>
        </p:blipFill>
        <p:spPr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0080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0A05691-F36F-44DD-904C-144D68CAF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6D03FED-8F89-6734-F577-CB33637C7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827" y="978408"/>
            <a:ext cx="4437509" cy="1106424"/>
          </a:xfrm>
        </p:spPr>
        <p:txBody>
          <a:bodyPr anchor="b">
            <a:normAutofit/>
          </a:bodyPr>
          <a:lstStyle/>
          <a:p>
            <a:r>
              <a:rPr kumimoji="1" lang="en-US" altLang="ja-JP" sz="3300"/>
              <a:t>Art</a:t>
            </a:r>
            <a:endParaRPr kumimoji="1" lang="ja-JP" altLang="en-US" sz="330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65AADEA-877C-D7C9-9033-AF59D6511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" r="-2" b="8900"/>
          <a:stretch/>
        </p:blipFill>
        <p:spPr>
          <a:xfrm>
            <a:off x="528637" y="811017"/>
            <a:ext cx="2671207" cy="188731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465CB9F-CF64-6833-8EB9-5C851C5AA7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"/>
          <a:stretch/>
        </p:blipFill>
        <p:spPr>
          <a:xfrm>
            <a:off x="3424790" y="812508"/>
            <a:ext cx="2671207" cy="188433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F08F86E-5E66-6A59-A8DA-7F7AFD342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3133717"/>
            <a:ext cx="5567359" cy="303421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A9CF0DD-5937-4172-BD2C-9579BD31D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7284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FE807AAC-EFAC-2527-3CB6-D1BE01BD6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827" y="2359152"/>
            <a:ext cx="4437509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>
                <a:latin typeface="Helvetica" pitchFamily="2" charset="0"/>
              </a:rPr>
              <a:t>《Traditional</a:t>
            </a:r>
            <a:r>
              <a:rPr lang="ja-JP" altLang="en-US" sz="1900">
                <a:latin typeface="Helvetica" pitchFamily="2" charset="0"/>
              </a:rPr>
              <a:t> </a:t>
            </a:r>
            <a:r>
              <a:rPr lang="en-US" altLang="ja-JP" sz="1900">
                <a:latin typeface="Helvetica" pitchFamily="2" charset="0"/>
              </a:rPr>
              <a:t>arts</a:t>
            </a:r>
            <a:r>
              <a:rPr lang="en-US" sz="1900">
                <a:latin typeface="Helvetica" pitchFamily="2" charset="0"/>
              </a:rPr>
              <a:t>》</a:t>
            </a:r>
            <a:endParaRPr lang="en-US" sz="1900">
              <a:effectLst/>
              <a:latin typeface="Helvetica" pitchFamily="2" charset="0"/>
            </a:endParaRPr>
          </a:p>
          <a:p>
            <a:r>
              <a:rPr lang="en-US" sz="1900" b="0" i="0">
                <a:effectLst/>
                <a:latin typeface="Helvetica" pitchFamily="2" charset="0"/>
              </a:rPr>
              <a:t>By hand making</a:t>
            </a:r>
            <a:endParaRPr lang="en-US" sz="1900">
              <a:effectLst/>
              <a:latin typeface="Helvetica" pitchFamily="2" charset="0"/>
            </a:endParaRPr>
          </a:p>
          <a:p>
            <a:r>
              <a:rPr lang="en-US" sz="1900" b="0" i="0">
                <a:effectLst/>
                <a:latin typeface="Helvetica" pitchFamily="2" charset="0"/>
              </a:rPr>
              <a:t>Traditional hunting, Builder, Moccasins, Race, etc.</a:t>
            </a:r>
            <a:endParaRPr lang="ja-JP" altLang="en-US" sz="1900" b="0" i="0"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900">
                <a:latin typeface="Helvetica" pitchFamily="2" charset="0"/>
              </a:rPr>
              <a:t>《Crafters》</a:t>
            </a:r>
            <a:endParaRPr lang="en-US" sz="1900">
              <a:effectLst/>
              <a:latin typeface="Helvetica" pitchFamily="2" charset="0"/>
            </a:endParaRPr>
          </a:p>
          <a:p>
            <a:r>
              <a:rPr lang="en-US" sz="1900" b="0" i="0">
                <a:effectLst/>
                <a:latin typeface="Helvetica" pitchFamily="2" charset="0"/>
              </a:rPr>
              <a:t>﻿﻿To either supplement one's income or create one-of-a-kid gift for family and friend.</a:t>
            </a:r>
            <a:endParaRPr lang="en-US" sz="1900">
              <a:effectLst/>
              <a:latin typeface="Helvetica" pitchFamily="2" charset="0"/>
            </a:endParaRPr>
          </a:p>
          <a:p>
            <a:r>
              <a:rPr lang="en-US" sz="1900" b="0" i="0">
                <a:effectLst/>
                <a:latin typeface="Helvetica" pitchFamily="2" charset="0"/>
              </a:rPr>
              <a:t>﻿﻿Beadwork, Glass blowing,</a:t>
            </a:r>
            <a:br>
              <a:rPr lang="en-US" sz="1900" b="0" i="0">
                <a:effectLst/>
                <a:latin typeface="Helvetica" pitchFamily="2" charset="0"/>
              </a:rPr>
            </a:br>
            <a:r>
              <a:rPr lang="en-US" sz="1900" b="0" i="0">
                <a:effectLst/>
                <a:latin typeface="Helvetica" pitchFamily="2" charset="0"/>
              </a:rPr>
              <a:t>Weaving, etc.</a:t>
            </a:r>
            <a:endParaRPr lang="en-US" sz="1900">
              <a:effectLst/>
              <a:latin typeface="Helvetica" pitchFamily="2" charset="0"/>
            </a:endParaRPr>
          </a:p>
          <a:p>
            <a:endParaRPr kumimoji="1" lang="ja-JP" altLang="en-US" sz="1900"/>
          </a:p>
        </p:txBody>
      </p:sp>
    </p:spTree>
    <p:extLst>
      <p:ext uri="{BB962C8B-B14F-4D97-AF65-F5344CB8AC3E}">
        <p14:creationId xmlns:p14="http://schemas.microsoft.com/office/powerpoint/2010/main" val="431410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7">
            <a:extLst>
              <a:ext uri="{FF2B5EF4-FFF2-40B4-BE49-F238E27FC236}">
                <a16:creationId xmlns:a16="http://schemas.microsoft.com/office/drawing/2014/main" id="{2A5A43CD-B8A9-49DF-A7B3-058B6CEEA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1" name="Freeform: Shape 29">
            <a:extLst>
              <a:ext uri="{FF2B5EF4-FFF2-40B4-BE49-F238E27FC236}">
                <a16:creationId xmlns:a16="http://schemas.microsoft.com/office/drawing/2014/main" id="{C77DEC3A-5EAB-410D-B312-9B3880B08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2800" y="-17928"/>
            <a:ext cx="3580076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1">
            <a:extLst>
              <a:ext uri="{FF2B5EF4-FFF2-40B4-BE49-F238E27FC236}">
                <a16:creationId xmlns:a16="http://schemas.microsoft.com/office/drawing/2014/main" id="{1C0E6BBD-8793-4948-9A3C-F7F772174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9776" y="3108079"/>
            <a:ext cx="6052740" cy="3784041"/>
          </a:xfrm>
          <a:custGeom>
            <a:avLst/>
            <a:gdLst>
              <a:gd name="connsiteX0" fmla="*/ 2954750 w 6052740"/>
              <a:gd name="connsiteY0" fmla="*/ 237 h 3784041"/>
              <a:gd name="connsiteX1" fmla="*/ 3975695 w 6052740"/>
              <a:gd name="connsiteY1" fmla="*/ 219797 h 3784041"/>
              <a:gd name="connsiteX2" fmla="*/ 5300448 w 6052740"/>
              <a:gd name="connsiteY2" fmla="*/ 1818803 h 3784041"/>
              <a:gd name="connsiteX3" fmla="*/ 5434695 w 6052740"/>
              <a:gd name="connsiteY3" fmla="*/ 2080860 h 3784041"/>
              <a:gd name="connsiteX4" fmla="*/ 5997936 w 6052740"/>
              <a:gd name="connsiteY4" fmla="*/ 3391139 h 3784041"/>
              <a:gd name="connsiteX5" fmla="*/ 6039411 w 6052740"/>
              <a:gd name="connsiteY5" fmla="*/ 3607947 h 3784041"/>
              <a:gd name="connsiteX6" fmla="*/ 6052740 w 6052740"/>
              <a:gd name="connsiteY6" fmla="*/ 3784041 h 3784041"/>
              <a:gd name="connsiteX7" fmla="*/ 0 w 6052740"/>
              <a:gd name="connsiteY7" fmla="*/ 3784041 h 3784041"/>
              <a:gd name="connsiteX8" fmla="*/ 0 w 6052740"/>
              <a:gd name="connsiteY8" fmla="*/ 1688687 h 3784041"/>
              <a:gd name="connsiteX9" fmla="*/ 35506 w 6052740"/>
              <a:gd name="connsiteY9" fmla="*/ 1628754 h 3784041"/>
              <a:gd name="connsiteX10" fmla="*/ 816825 w 6052740"/>
              <a:gd name="connsiteY10" fmla="*/ 959488 h 3784041"/>
              <a:gd name="connsiteX11" fmla="*/ 1197981 w 6052740"/>
              <a:gd name="connsiteY11" fmla="*/ 695851 h 3784041"/>
              <a:gd name="connsiteX12" fmla="*/ 2954750 w 6052740"/>
              <a:gd name="connsiteY12" fmla="*/ 237 h 378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52740" h="3784041">
                <a:moveTo>
                  <a:pt x="2954750" y="237"/>
                </a:moveTo>
                <a:cubicBezTo>
                  <a:pt x="3290840" y="-4755"/>
                  <a:pt x="3626137" y="69294"/>
                  <a:pt x="3975695" y="219797"/>
                </a:cubicBezTo>
                <a:cubicBezTo>
                  <a:pt x="4587470" y="483198"/>
                  <a:pt x="4897381" y="1023969"/>
                  <a:pt x="5300448" y="1818803"/>
                </a:cubicBezTo>
                <a:cubicBezTo>
                  <a:pt x="5345474" y="1907612"/>
                  <a:pt x="5390785" y="1995708"/>
                  <a:pt x="5434695" y="2080860"/>
                </a:cubicBezTo>
                <a:cubicBezTo>
                  <a:pt x="5672552" y="2542761"/>
                  <a:pt x="5897143" y="2979045"/>
                  <a:pt x="5997936" y="3391139"/>
                </a:cubicBezTo>
                <a:cubicBezTo>
                  <a:pt x="6016006" y="3465005"/>
                  <a:pt x="6029843" y="3537092"/>
                  <a:pt x="6039411" y="3607947"/>
                </a:cubicBezTo>
                <a:lnTo>
                  <a:pt x="6052740" y="3784041"/>
                </a:lnTo>
                <a:lnTo>
                  <a:pt x="0" y="3784041"/>
                </a:lnTo>
                <a:lnTo>
                  <a:pt x="0" y="1688687"/>
                </a:lnTo>
                <a:lnTo>
                  <a:pt x="35506" y="1628754"/>
                </a:lnTo>
                <a:cubicBezTo>
                  <a:pt x="201384" y="1382172"/>
                  <a:pt x="437288" y="1215376"/>
                  <a:pt x="816825" y="959488"/>
                </a:cubicBezTo>
                <a:cubicBezTo>
                  <a:pt x="938904" y="877217"/>
                  <a:pt x="1065168" y="792069"/>
                  <a:pt x="1197981" y="695851"/>
                </a:cubicBezTo>
                <a:cubicBezTo>
                  <a:pt x="1832245" y="236438"/>
                  <a:pt x="2394600" y="8558"/>
                  <a:pt x="2954750" y="2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840CBEB-262A-215D-36BD-0F883E9D5D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522"/>
          <a:stretch/>
        </p:blipFill>
        <p:spPr>
          <a:xfrm>
            <a:off x="20" y="3272810"/>
            <a:ext cx="5745687" cy="3585182"/>
          </a:xfrm>
          <a:custGeom>
            <a:avLst/>
            <a:gdLst/>
            <a:ahLst/>
            <a:cxnLst/>
            <a:rect l="l" t="t" r="r" b="b"/>
            <a:pathLst>
              <a:path w="5745707" h="3585182">
                <a:moveTo>
                  <a:pt x="2926451" y="215"/>
                </a:moveTo>
                <a:cubicBezTo>
                  <a:pt x="3232053" y="-4312"/>
                  <a:pt x="3536934" y="62841"/>
                  <a:pt x="3854783" y="199329"/>
                </a:cubicBezTo>
                <a:cubicBezTo>
                  <a:pt x="4411062" y="438201"/>
                  <a:pt x="4692860" y="928614"/>
                  <a:pt x="5059364" y="1649431"/>
                </a:cubicBezTo>
                <a:cubicBezTo>
                  <a:pt x="5100306" y="1729970"/>
                  <a:pt x="5141506" y="1809862"/>
                  <a:pt x="5181433" y="1887084"/>
                </a:cubicBezTo>
                <a:cubicBezTo>
                  <a:pt x="5397713" y="2305972"/>
                  <a:pt x="5601931" y="2701628"/>
                  <a:pt x="5693581" y="3075346"/>
                </a:cubicBezTo>
                <a:cubicBezTo>
                  <a:pt x="5726442" y="3209322"/>
                  <a:pt x="5743911" y="3336841"/>
                  <a:pt x="5745707" y="3461881"/>
                </a:cubicBezTo>
                <a:lnTo>
                  <a:pt x="5742296" y="3585182"/>
                </a:lnTo>
                <a:lnTo>
                  <a:pt x="252483" y="3585182"/>
                </a:lnTo>
                <a:lnTo>
                  <a:pt x="41523" y="3585182"/>
                </a:lnTo>
                <a:lnTo>
                  <a:pt x="0" y="3585182"/>
                </a:lnTo>
                <a:lnTo>
                  <a:pt x="0" y="3381173"/>
                </a:lnTo>
                <a:lnTo>
                  <a:pt x="0" y="3325874"/>
                </a:lnTo>
                <a:lnTo>
                  <a:pt x="0" y="2216622"/>
                </a:lnTo>
                <a:lnTo>
                  <a:pt x="41502" y="2023225"/>
                </a:lnTo>
                <a:cubicBezTo>
                  <a:pt x="68783" y="1923742"/>
                  <a:pt x="101601" y="1826103"/>
                  <a:pt x="139935" y="1730491"/>
                </a:cubicBezTo>
                <a:cubicBezTo>
                  <a:pt x="294359" y="1345325"/>
                  <a:pt x="522318" y="1179549"/>
                  <a:pt x="982463" y="870138"/>
                </a:cubicBezTo>
                <a:cubicBezTo>
                  <a:pt x="1093468" y="795528"/>
                  <a:pt x="1208278" y="718309"/>
                  <a:pt x="1329043" y="631051"/>
                </a:cubicBezTo>
                <a:cubicBezTo>
                  <a:pt x="1905771" y="214420"/>
                  <a:pt x="2417113" y="7761"/>
                  <a:pt x="2926451" y="215"/>
                </a:cubicBezTo>
                <a:close/>
              </a:path>
            </a:pathLst>
          </a:custGeom>
        </p:spPr>
      </p:pic>
      <p:sp>
        <p:nvSpPr>
          <p:cNvPr id="35" name="Freeform: Shape 33">
            <a:extLst>
              <a:ext uri="{FF2B5EF4-FFF2-40B4-BE49-F238E27FC236}">
                <a16:creationId xmlns:a16="http://schemas.microsoft.com/office/drawing/2014/main" id="{CA70EFFE-F930-4125-919D-2F04E1A80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26076" y="406400"/>
            <a:ext cx="2930526" cy="3086095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DCE143-C8BC-2EAF-62B7-D2329F32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179" y="3297831"/>
            <a:ext cx="5340114" cy="1146946"/>
          </a:xfrm>
        </p:spPr>
        <p:txBody>
          <a:bodyPr anchor="b">
            <a:normAutofit/>
          </a:bodyPr>
          <a:lstStyle/>
          <a:p>
            <a:r>
              <a:rPr lang="en-JP" sz="3600"/>
              <a:t>Dancing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952B6499-4A62-8B0A-DA5F-38629D07AB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1" r="4" b="18395"/>
          <a:stretch/>
        </p:blipFill>
        <p:spPr>
          <a:xfrm>
            <a:off x="20" y="-12"/>
            <a:ext cx="3365241" cy="2866416"/>
          </a:xfrm>
          <a:custGeom>
            <a:avLst/>
            <a:gdLst/>
            <a:ahLst/>
            <a:cxnLst/>
            <a:rect l="l" t="t" r="r" b="b"/>
            <a:pathLst>
              <a:path w="3365261" h="2866416">
                <a:moveTo>
                  <a:pt x="0" y="0"/>
                </a:moveTo>
                <a:lnTo>
                  <a:pt x="3326672" y="0"/>
                </a:lnTo>
                <a:lnTo>
                  <a:pt x="3329674" y="9070"/>
                </a:lnTo>
                <a:cubicBezTo>
                  <a:pt x="3343270" y="65235"/>
                  <a:pt x="3352771" y="124075"/>
                  <a:pt x="3358496" y="186324"/>
                </a:cubicBezTo>
                <a:cubicBezTo>
                  <a:pt x="3382453" y="446775"/>
                  <a:pt x="3338627" y="747125"/>
                  <a:pt x="3292183" y="1065127"/>
                </a:cubicBezTo>
                <a:cubicBezTo>
                  <a:pt x="3283584" y="1123764"/>
                  <a:pt x="3274756" y="1184404"/>
                  <a:pt x="3266242" y="1245398"/>
                </a:cubicBezTo>
                <a:cubicBezTo>
                  <a:pt x="3189979" y="1791308"/>
                  <a:pt x="3117147" y="2170172"/>
                  <a:pt x="2811190" y="2450912"/>
                </a:cubicBezTo>
                <a:cubicBezTo>
                  <a:pt x="2345008" y="2878670"/>
                  <a:pt x="1828692" y="2969399"/>
                  <a:pt x="1084777" y="2754207"/>
                </a:cubicBezTo>
                <a:cubicBezTo>
                  <a:pt x="987414" y="2726031"/>
                  <a:pt x="896129" y="2702923"/>
                  <a:pt x="807878" y="2680610"/>
                </a:cubicBezTo>
                <a:cubicBezTo>
                  <a:pt x="442033" y="2588039"/>
                  <a:pt x="258011" y="2534175"/>
                  <a:pt x="72661" y="2322881"/>
                </a:cubicBezTo>
                <a:lnTo>
                  <a:pt x="0" y="2229725"/>
                </a:lnTo>
                <a:close/>
              </a:path>
            </a:pathLst>
          </a:custGeom>
        </p:spPr>
      </p:pic>
      <p:sp>
        <p:nvSpPr>
          <p:cNvPr id="37" name="Freeform: Shape 35">
            <a:extLst>
              <a:ext uri="{FF2B5EF4-FFF2-40B4-BE49-F238E27FC236}">
                <a16:creationId xmlns:a16="http://schemas.microsoft.com/office/drawing/2014/main" id="{A28DD5A3-69CE-4072-B49C-A9C37D580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365262" cy="2866416"/>
          </a:xfrm>
          <a:custGeom>
            <a:avLst/>
            <a:gdLst>
              <a:gd name="connsiteX0" fmla="*/ 179896 w 3365262"/>
              <a:gd name="connsiteY0" fmla="*/ 0 h 2866416"/>
              <a:gd name="connsiteX1" fmla="*/ 38591 w 3365262"/>
              <a:gd name="connsiteY1" fmla="*/ 0 h 2866416"/>
              <a:gd name="connsiteX2" fmla="*/ 35588 w 3365262"/>
              <a:gd name="connsiteY2" fmla="*/ 9070 h 2866416"/>
              <a:gd name="connsiteX3" fmla="*/ 6767 w 3365262"/>
              <a:gd name="connsiteY3" fmla="*/ 186324 h 2866416"/>
              <a:gd name="connsiteX4" fmla="*/ 73079 w 3365262"/>
              <a:gd name="connsiteY4" fmla="*/ 1065127 h 2866416"/>
              <a:gd name="connsiteX5" fmla="*/ 99021 w 3365262"/>
              <a:gd name="connsiteY5" fmla="*/ 1245398 h 2866416"/>
              <a:gd name="connsiteX6" fmla="*/ 554072 w 3365262"/>
              <a:gd name="connsiteY6" fmla="*/ 2450912 h 2866416"/>
              <a:gd name="connsiteX7" fmla="*/ 2280486 w 3365262"/>
              <a:gd name="connsiteY7" fmla="*/ 2754207 h 2866416"/>
              <a:gd name="connsiteX8" fmla="*/ 2557384 w 3365262"/>
              <a:gd name="connsiteY8" fmla="*/ 2680610 h 2866416"/>
              <a:gd name="connsiteX9" fmla="*/ 3292601 w 3365262"/>
              <a:gd name="connsiteY9" fmla="*/ 2322881 h 2866416"/>
              <a:gd name="connsiteX10" fmla="*/ 3365262 w 3365262"/>
              <a:gd name="connsiteY10" fmla="*/ 2229725 h 2866416"/>
              <a:gd name="connsiteX11" fmla="*/ 3365262 w 3365262"/>
              <a:gd name="connsiteY11" fmla="*/ 1904916 h 2866416"/>
              <a:gd name="connsiteX12" fmla="*/ 3272989 w 3365262"/>
              <a:gd name="connsiteY12" fmla="*/ 2055688 h 2866416"/>
              <a:gd name="connsiteX13" fmla="*/ 3153914 w 3365262"/>
              <a:gd name="connsiteY13" fmla="*/ 2208123 h 2866416"/>
              <a:gd name="connsiteX14" fmla="*/ 2474637 w 3365262"/>
              <a:gd name="connsiteY14" fmla="*/ 2539754 h 2866416"/>
              <a:gd name="connsiteX15" fmla="*/ 2218936 w 3365262"/>
              <a:gd name="connsiteY15" fmla="*/ 2608259 h 2866416"/>
              <a:gd name="connsiteX16" fmla="*/ 626296 w 3365262"/>
              <a:gd name="connsiteY16" fmla="*/ 2332284 h 2866416"/>
              <a:gd name="connsiteX17" fmla="*/ 208885 w 3365262"/>
              <a:gd name="connsiteY17" fmla="*/ 1221197 h 2866416"/>
              <a:gd name="connsiteX18" fmla="*/ 185325 w 3365262"/>
              <a:gd name="connsiteY18" fmla="*/ 1054955 h 2866416"/>
              <a:gd name="connsiteX19" fmla="*/ 125985 w 3365262"/>
              <a:gd name="connsiteY19" fmla="*/ 244401 h 2866416"/>
              <a:gd name="connsiteX20" fmla="*/ 152959 w 3365262"/>
              <a:gd name="connsiteY20" fmla="*/ 80820 h 286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65262" h="2866416">
                <a:moveTo>
                  <a:pt x="179896" y="0"/>
                </a:moveTo>
                <a:lnTo>
                  <a:pt x="38591" y="0"/>
                </a:lnTo>
                <a:lnTo>
                  <a:pt x="35588" y="9070"/>
                </a:lnTo>
                <a:cubicBezTo>
                  <a:pt x="21993" y="65235"/>
                  <a:pt x="12491" y="124075"/>
                  <a:pt x="6767" y="186324"/>
                </a:cubicBezTo>
                <a:cubicBezTo>
                  <a:pt x="-17191" y="446775"/>
                  <a:pt x="26635" y="747125"/>
                  <a:pt x="73079" y="1065127"/>
                </a:cubicBezTo>
                <a:cubicBezTo>
                  <a:pt x="81679" y="1123764"/>
                  <a:pt x="90506" y="1184404"/>
                  <a:pt x="99021" y="1245398"/>
                </a:cubicBezTo>
                <a:cubicBezTo>
                  <a:pt x="175283" y="1791308"/>
                  <a:pt x="248115" y="2170172"/>
                  <a:pt x="554072" y="2450912"/>
                </a:cubicBezTo>
                <a:cubicBezTo>
                  <a:pt x="1020254" y="2878670"/>
                  <a:pt x="1536570" y="2969399"/>
                  <a:pt x="2280486" y="2754207"/>
                </a:cubicBezTo>
                <a:cubicBezTo>
                  <a:pt x="2377848" y="2726031"/>
                  <a:pt x="2469133" y="2702923"/>
                  <a:pt x="2557384" y="2680610"/>
                </a:cubicBezTo>
                <a:cubicBezTo>
                  <a:pt x="2923230" y="2588039"/>
                  <a:pt x="3107251" y="2534175"/>
                  <a:pt x="3292601" y="2322881"/>
                </a:cubicBezTo>
                <a:lnTo>
                  <a:pt x="3365262" y="2229725"/>
                </a:lnTo>
                <a:lnTo>
                  <a:pt x="3365262" y="1904916"/>
                </a:lnTo>
                <a:lnTo>
                  <a:pt x="3272989" y="2055688"/>
                </a:lnTo>
                <a:cubicBezTo>
                  <a:pt x="3236196" y="2108790"/>
                  <a:pt x="3196487" y="2159636"/>
                  <a:pt x="3153914" y="2208123"/>
                </a:cubicBezTo>
                <a:cubicBezTo>
                  <a:pt x="2982412" y="2403450"/>
                  <a:pt x="2812466" y="2453548"/>
                  <a:pt x="2474637" y="2539754"/>
                </a:cubicBezTo>
                <a:cubicBezTo>
                  <a:pt x="2393145" y="2560533"/>
                  <a:pt x="2308850" y="2582052"/>
                  <a:pt x="2218936" y="2608259"/>
                </a:cubicBezTo>
                <a:cubicBezTo>
                  <a:pt x="1531933" y="2808419"/>
                  <a:pt x="1055624" y="2725862"/>
                  <a:pt x="626296" y="2332284"/>
                </a:cubicBezTo>
                <a:cubicBezTo>
                  <a:pt x="344527" y="2073977"/>
                  <a:pt x="278113" y="1724633"/>
                  <a:pt x="208885" y="1221197"/>
                </a:cubicBezTo>
                <a:cubicBezTo>
                  <a:pt x="201156" y="1164950"/>
                  <a:pt x="193137" y="1109029"/>
                  <a:pt x="185325" y="1054955"/>
                </a:cubicBezTo>
                <a:cubicBezTo>
                  <a:pt x="143135" y="761698"/>
                  <a:pt x="103325" y="484721"/>
                  <a:pt x="125985" y="244401"/>
                </a:cubicBezTo>
                <a:cubicBezTo>
                  <a:pt x="131401" y="186965"/>
                  <a:pt x="140293" y="132664"/>
                  <a:pt x="152959" y="8082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A24CB7E-6A4F-88F2-FC4B-633D4DB404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r="21043" b="1"/>
          <a:stretch/>
        </p:blipFill>
        <p:spPr>
          <a:xfrm>
            <a:off x="3821829" y="623466"/>
            <a:ext cx="2687154" cy="2687367"/>
          </a:xfrm>
          <a:custGeom>
            <a:avLst/>
            <a:gdLst/>
            <a:ahLst/>
            <a:cxnLst/>
            <a:rect l="l" t="t" r="r" b="b"/>
            <a:pathLst>
              <a:path w="2687154" h="2687367">
                <a:moveTo>
                  <a:pt x="1454785" y="1063"/>
                </a:moveTo>
                <a:cubicBezTo>
                  <a:pt x="1693423" y="9010"/>
                  <a:pt x="1914118" y="61442"/>
                  <a:pt x="2099467" y="156432"/>
                </a:cubicBezTo>
                <a:cubicBezTo>
                  <a:pt x="2244525" y="230806"/>
                  <a:pt x="2365442" y="329654"/>
                  <a:pt x="2458804" y="450248"/>
                </a:cubicBezTo>
                <a:cubicBezTo>
                  <a:pt x="2558369" y="578936"/>
                  <a:pt x="2626417" y="732204"/>
                  <a:pt x="2660972" y="905889"/>
                </a:cubicBezTo>
                <a:cubicBezTo>
                  <a:pt x="2697613" y="1090060"/>
                  <a:pt x="2695800" y="1283803"/>
                  <a:pt x="2655506" y="1481541"/>
                </a:cubicBezTo>
                <a:cubicBezTo>
                  <a:pt x="2616405" y="1674071"/>
                  <a:pt x="2540272" y="1864400"/>
                  <a:pt x="2435396" y="2032054"/>
                </a:cubicBezTo>
                <a:cubicBezTo>
                  <a:pt x="2328740" y="2202615"/>
                  <a:pt x="2197165" y="2345340"/>
                  <a:pt x="2044455" y="2456196"/>
                </a:cubicBezTo>
                <a:cubicBezTo>
                  <a:pt x="1888342" y="2569490"/>
                  <a:pt x="1716998" y="2643732"/>
                  <a:pt x="1535162" y="2676769"/>
                </a:cubicBezTo>
                <a:cubicBezTo>
                  <a:pt x="1352034" y="2710042"/>
                  <a:pt x="1231880" y="2663095"/>
                  <a:pt x="998745" y="2562316"/>
                </a:cubicBezTo>
                <a:cubicBezTo>
                  <a:pt x="942516" y="2537996"/>
                  <a:pt x="884339" y="2512855"/>
                  <a:pt x="820897" y="2487849"/>
                </a:cubicBezTo>
                <a:cubicBezTo>
                  <a:pt x="336177" y="2296751"/>
                  <a:pt x="94710" y="2040959"/>
                  <a:pt x="13464" y="1632596"/>
                </a:cubicBezTo>
                <a:cubicBezTo>
                  <a:pt x="-39858" y="1364587"/>
                  <a:pt x="70857" y="1140721"/>
                  <a:pt x="245794" y="829771"/>
                </a:cubicBezTo>
                <a:cubicBezTo>
                  <a:pt x="265343" y="795032"/>
                  <a:pt x="284584" y="760348"/>
                  <a:pt x="303156" y="726784"/>
                </a:cubicBezTo>
                <a:cubicBezTo>
                  <a:pt x="403973" y="544832"/>
                  <a:pt x="499217" y="372996"/>
                  <a:pt x="615094" y="249099"/>
                </a:cubicBezTo>
                <a:cubicBezTo>
                  <a:pt x="725868" y="130651"/>
                  <a:pt x="847530" y="64671"/>
                  <a:pt x="1009614" y="35223"/>
                </a:cubicBezTo>
                <a:cubicBezTo>
                  <a:pt x="1161959" y="7543"/>
                  <a:pt x="1311603" y="-3704"/>
                  <a:pt x="1454785" y="1063"/>
                </a:cubicBezTo>
                <a:close/>
              </a:path>
            </a:pathLst>
          </a:custGeom>
        </p:spPr>
      </p:pic>
      <p:sp>
        <p:nvSpPr>
          <p:cNvPr id="39" name="Freeform: Shape 37">
            <a:extLst>
              <a:ext uri="{FF2B5EF4-FFF2-40B4-BE49-F238E27FC236}">
                <a16:creationId xmlns:a16="http://schemas.microsoft.com/office/drawing/2014/main" id="{31503D0D-7DB7-42FE-AA0C-455F4D8D7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21829" y="623454"/>
            <a:ext cx="2687155" cy="2687367"/>
          </a:xfrm>
          <a:custGeom>
            <a:avLst/>
            <a:gdLst>
              <a:gd name="connsiteX0" fmla="*/ 1379411 w 2687155"/>
              <a:gd name="connsiteY0" fmla="*/ 125092 h 2687367"/>
              <a:gd name="connsiteX1" fmla="*/ 1653453 w 2687155"/>
              <a:gd name="connsiteY1" fmla="*/ 155353 h 2687367"/>
              <a:gd name="connsiteX2" fmla="*/ 2013867 w 2687155"/>
              <a:gd name="connsiteY2" fmla="*/ 348128 h 2687367"/>
              <a:gd name="connsiteX3" fmla="*/ 2298841 w 2687155"/>
              <a:gd name="connsiteY3" fmla="*/ 778686 h 2687367"/>
              <a:gd name="connsiteX4" fmla="*/ 2351241 w 2687155"/>
              <a:gd name="connsiteY4" fmla="*/ 871513 h 2687367"/>
              <a:gd name="connsiteX5" fmla="*/ 2563486 w 2687155"/>
              <a:gd name="connsiteY5" fmla="*/ 1595136 h 2687367"/>
              <a:gd name="connsiteX6" fmla="*/ 1825856 w 2687155"/>
              <a:gd name="connsiteY6" fmla="*/ 2366012 h 2687367"/>
              <a:gd name="connsiteX7" fmla="*/ 1663382 w 2687155"/>
              <a:gd name="connsiteY7" fmla="*/ 2433131 h 2687367"/>
              <a:gd name="connsiteX8" fmla="*/ 1173337 w 2687155"/>
              <a:gd name="connsiteY8" fmla="*/ 2536294 h 2687367"/>
              <a:gd name="connsiteX9" fmla="*/ 708072 w 2687155"/>
              <a:gd name="connsiteY9" fmla="*/ 2337480 h 2687367"/>
              <a:gd name="connsiteX10" fmla="*/ 350926 w 2687155"/>
              <a:gd name="connsiteY10" fmla="*/ 1955183 h 2687367"/>
              <a:gd name="connsiteX11" fmla="*/ 149846 w 2687155"/>
              <a:gd name="connsiteY11" fmla="*/ 1458983 h 2687367"/>
              <a:gd name="connsiteX12" fmla="*/ 144852 w 2687155"/>
              <a:gd name="connsiteY12" fmla="*/ 940122 h 2687367"/>
              <a:gd name="connsiteX13" fmla="*/ 329542 w 2687155"/>
              <a:gd name="connsiteY13" fmla="*/ 529432 h 2687367"/>
              <a:gd name="connsiteX14" fmla="*/ 657816 w 2687155"/>
              <a:gd name="connsiteY14" fmla="*/ 264604 h 2687367"/>
              <a:gd name="connsiteX15" fmla="*/ 1379411 w 2687155"/>
              <a:gd name="connsiteY15" fmla="*/ 125092 h 2687367"/>
              <a:gd name="connsiteX16" fmla="*/ 1232370 w 2687155"/>
              <a:gd name="connsiteY16" fmla="*/ 1063 h 2687367"/>
              <a:gd name="connsiteX17" fmla="*/ 587688 w 2687155"/>
              <a:gd name="connsiteY17" fmla="*/ 156432 h 2687367"/>
              <a:gd name="connsiteX18" fmla="*/ 228351 w 2687155"/>
              <a:gd name="connsiteY18" fmla="*/ 450248 h 2687367"/>
              <a:gd name="connsiteX19" fmla="*/ 26183 w 2687155"/>
              <a:gd name="connsiteY19" fmla="*/ 905889 h 2687367"/>
              <a:gd name="connsiteX20" fmla="*/ 31650 w 2687155"/>
              <a:gd name="connsiteY20" fmla="*/ 1481541 h 2687367"/>
              <a:gd name="connsiteX21" fmla="*/ 251759 w 2687155"/>
              <a:gd name="connsiteY21" fmla="*/ 2032054 h 2687367"/>
              <a:gd name="connsiteX22" fmla="*/ 642700 w 2687155"/>
              <a:gd name="connsiteY22" fmla="*/ 2456196 h 2687367"/>
              <a:gd name="connsiteX23" fmla="*/ 1151993 w 2687155"/>
              <a:gd name="connsiteY23" fmla="*/ 2676769 h 2687367"/>
              <a:gd name="connsiteX24" fmla="*/ 1688410 w 2687155"/>
              <a:gd name="connsiteY24" fmla="*/ 2562316 h 2687367"/>
              <a:gd name="connsiteX25" fmla="*/ 1866259 w 2687155"/>
              <a:gd name="connsiteY25" fmla="*/ 2487849 h 2687367"/>
              <a:gd name="connsiteX26" fmla="*/ 2673692 w 2687155"/>
              <a:gd name="connsiteY26" fmla="*/ 1632596 h 2687367"/>
              <a:gd name="connsiteX27" fmla="*/ 2441361 w 2687155"/>
              <a:gd name="connsiteY27" fmla="*/ 829771 h 2687367"/>
              <a:gd name="connsiteX28" fmla="*/ 2383999 w 2687155"/>
              <a:gd name="connsiteY28" fmla="*/ 726784 h 2687367"/>
              <a:gd name="connsiteX29" fmla="*/ 2072061 w 2687155"/>
              <a:gd name="connsiteY29" fmla="*/ 249099 h 2687367"/>
              <a:gd name="connsiteX30" fmla="*/ 1677542 w 2687155"/>
              <a:gd name="connsiteY30" fmla="*/ 35223 h 2687367"/>
              <a:gd name="connsiteX31" fmla="*/ 1232370 w 2687155"/>
              <a:gd name="connsiteY31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687155" h="2687367">
                <a:moveTo>
                  <a:pt x="1379411" y="125092"/>
                </a:moveTo>
                <a:cubicBezTo>
                  <a:pt x="1468984" y="128671"/>
                  <a:pt x="1560670" y="138721"/>
                  <a:pt x="1653453" y="155353"/>
                </a:cubicBezTo>
                <a:cubicBezTo>
                  <a:pt x="1801527" y="181896"/>
                  <a:pt x="1912668" y="241366"/>
                  <a:pt x="2013867" y="348128"/>
                </a:cubicBezTo>
                <a:cubicBezTo>
                  <a:pt x="2119726" y="459803"/>
                  <a:pt x="2206737" y="614685"/>
                  <a:pt x="2298841" y="778686"/>
                </a:cubicBezTo>
                <a:cubicBezTo>
                  <a:pt x="2315806" y="808940"/>
                  <a:pt x="2333384" y="840203"/>
                  <a:pt x="2351241" y="871513"/>
                </a:cubicBezTo>
                <a:cubicBezTo>
                  <a:pt x="2511056" y="1151785"/>
                  <a:pt x="2612199" y="1353567"/>
                  <a:pt x="2563486" y="1595136"/>
                </a:cubicBezTo>
                <a:cubicBezTo>
                  <a:pt x="2489264" y="1963210"/>
                  <a:pt x="2268671" y="2193766"/>
                  <a:pt x="1825856" y="2366012"/>
                </a:cubicBezTo>
                <a:cubicBezTo>
                  <a:pt x="1767898" y="2388550"/>
                  <a:pt x="1714751" y="2411212"/>
                  <a:pt x="1663382" y="2433131"/>
                </a:cubicBezTo>
                <a:cubicBezTo>
                  <a:pt x="1450402" y="2523968"/>
                  <a:pt x="1340635" y="2566284"/>
                  <a:pt x="1173337" y="2536294"/>
                </a:cubicBezTo>
                <a:cubicBezTo>
                  <a:pt x="1007221" y="2506516"/>
                  <a:pt x="850689" y="2439598"/>
                  <a:pt x="708072" y="2337480"/>
                </a:cubicBezTo>
                <a:cubicBezTo>
                  <a:pt x="568563" y="2237563"/>
                  <a:pt x="448362" y="2108917"/>
                  <a:pt x="350926" y="1955183"/>
                </a:cubicBezTo>
                <a:cubicBezTo>
                  <a:pt x="255118" y="1804070"/>
                  <a:pt x="185566" y="1632518"/>
                  <a:pt x="149846" y="1458983"/>
                </a:cubicBezTo>
                <a:cubicBezTo>
                  <a:pt x="113036" y="1280752"/>
                  <a:pt x="111378" y="1106123"/>
                  <a:pt x="144852" y="940122"/>
                </a:cubicBezTo>
                <a:cubicBezTo>
                  <a:pt x="176420" y="783572"/>
                  <a:pt x="238586" y="645425"/>
                  <a:pt x="329542" y="529432"/>
                </a:cubicBezTo>
                <a:cubicBezTo>
                  <a:pt x="414835" y="420736"/>
                  <a:pt x="525296" y="331640"/>
                  <a:pt x="657816" y="264604"/>
                </a:cubicBezTo>
                <a:cubicBezTo>
                  <a:pt x="861008" y="161861"/>
                  <a:pt x="1110695" y="114356"/>
                  <a:pt x="1379411" y="125092"/>
                </a:cubicBezTo>
                <a:close/>
                <a:moveTo>
                  <a:pt x="1232370" y="1063"/>
                </a:moveTo>
                <a:cubicBezTo>
                  <a:pt x="993732" y="9010"/>
                  <a:pt x="773038" y="61442"/>
                  <a:pt x="587688" y="156432"/>
                </a:cubicBezTo>
                <a:cubicBezTo>
                  <a:pt x="442630" y="230806"/>
                  <a:pt x="321713" y="329654"/>
                  <a:pt x="228351" y="450248"/>
                </a:cubicBezTo>
                <a:cubicBezTo>
                  <a:pt x="128786" y="578936"/>
                  <a:pt x="60739" y="732204"/>
                  <a:pt x="26183" y="905889"/>
                </a:cubicBezTo>
                <a:cubicBezTo>
                  <a:pt x="-10458" y="1090060"/>
                  <a:pt x="-8645" y="1283803"/>
                  <a:pt x="31650" y="1481541"/>
                </a:cubicBezTo>
                <a:cubicBezTo>
                  <a:pt x="70750" y="1674071"/>
                  <a:pt x="146884" y="1864400"/>
                  <a:pt x="251759" y="2032054"/>
                </a:cubicBezTo>
                <a:cubicBezTo>
                  <a:pt x="358415" y="2202615"/>
                  <a:pt x="489990" y="2345340"/>
                  <a:pt x="642700" y="2456196"/>
                </a:cubicBezTo>
                <a:cubicBezTo>
                  <a:pt x="798814" y="2569490"/>
                  <a:pt x="970158" y="2643732"/>
                  <a:pt x="1151993" y="2676769"/>
                </a:cubicBezTo>
                <a:cubicBezTo>
                  <a:pt x="1335121" y="2710042"/>
                  <a:pt x="1455276" y="2663095"/>
                  <a:pt x="1688410" y="2562316"/>
                </a:cubicBezTo>
                <a:cubicBezTo>
                  <a:pt x="1744639" y="2537996"/>
                  <a:pt x="1802816" y="2512855"/>
                  <a:pt x="1866259" y="2487849"/>
                </a:cubicBezTo>
                <a:cubicBezTo>
                  <a:pt x="2350978" y="2296751"/>
                  <a:pt x="2592445" y="2040959"/>
                  <a:pt x="2673692" y="1632596"/>
                </a:cubicBezTo>
                <a:cubicBezTo>
                  <a:pt x="2727013" y="1364587"/>
                  <a:pt x="2616299" y="1140721"/>
                  <a:pt x="2441361" y="829771"/>
                </a:cubicBezTo>
                <a:cubicBezTo>
                  <a:pt x="2421813" y="795032"/>
                  <a:pt x="2402572" y="760348"/>
                  <a:pt x="2383999" y="726784"/>
                </a:cubicBezTo>
                <a:cubicBezTo>
                  <a:pt x="2283182" y="544832"/>
                  <a:pt x="2187938" y="372996"/>
                  <a:pt x="2072061" y="249099"/>
                </a:cubicBezTo>
                <a:cubicBezTo>
                  <a:pt x="1961287" y="130651"/>
                  <a:pt x="1839626" y="64671"/>
                  <a:pt x="1677542" y="35223"/>
                </a:cubicBezTo>
                <a:cubicBezTo>
                  <a:pt x="1525197" y="7543"/>
                  <a:pt x="1375552" y="-3704"/>
                  <a:pt x="1232370" y="106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" name="Freeform: Shape 39">
            <a:extLst>
              <a:ext uri="{FF2B5EF4-FFF2-40B4-BE49-F238E27FC236}">
                <a16:creationId xmlns:a16="http://schemas.microsoft.com/office/drawing/2014/main" id="{D0B489A4-0D2D-4199-B24F-6F153885C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71931" y="-12440"/>
            <a:ext cx="4350361" cy="2866417"/>
          </a:xfrm>
          <a:custGeom>
            <a:avLst/>
            <a:gdLst>
              <a:gd name="connsiteX0" fmla="*/ 237339 w 4130517"/>
              <a:gd name="connsiteY0" fmla="*/ 0 h 2806419"/>
              <a:gd name="connsiteX1" fmla="*/ 3997489 w 4130517"/>
              <a:gd name="connsiteY1" fmla="*/ 0 h 2806419"/>
              <a:gd name="connsiteX2" fmla="*/ 4006148 w 4130517"/>
              <a:gd name="connsiteY2" fmla="*/ 24333 h 2806419"/>
              <a:gd name="connsiteX3" fmla="*/ 4130517 w 4130517"/>
              <a:gd name="connsiteY3" fmla="*/ 887307 h 2806419"/>
              <a:gd name="connsiteX4" fmla="*/ 3915925 w 4130517"/>
              <a:gd name="connsiteY4" fmla="*/ 1525677 h 2806419"/>
              <a:gd name="connsiteX5" fmla="*/ 3280571 w 4130517"/>
              <a:gd name="connsiteY5" fmla="*/ 2120090 h 2806419"/>
              <a:gd name="connsiteX6" fmla="*/ 3140878 w 4130517"/>
              <a:gd name="connsiteY6" fmla="*/ 2233796 h 2806419"/>
              <a:gd name="connsiteX7" fmla="*/ 1993019 w 4130517"/>
              <a:gd name="connsiteY7" fmla="*/ 2806419 h 2806419"/>
              <a:gd name="connsiteX8" fmla="*/ 480948 w 4130517"/>
              <a:gd name="connsiteY8" fmla="*/ 1875638 h 2806419"/>
              <a:gd name="connsiteX9" fmla="*/ 319805 w 4130517"/>
              <a:gd name="connsiteY9" fmla="*/ 1637519 h 2806419"/>
              <a:gd name="connsiteX10" fmla="*/ 0 w 4130517"/>
              <a:gd name="connsiteY10" fmla="*/ 887307 h 2806419"/>
              <a:gd name="connsiteX11" fmla="*/ 193231 w 4130517"/>
              <a:gd name="connsiteY11" fmla="*/ 79360 h 28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30517" h="2806419">
                <a:moveTo>
                  <a:pt x="237339" y="0"/>
                </a:moveTo>
                <a:lnTo>
                  <a:pt x="3997489" y="0"/>
                </a:lnTo>
                <a:lnTo>
                  <a:pt x="4006148" y="24333"/>
                </a:lnTo>
                <a:cubicBezTo>
                  <a:pt x="4087750" y="288004"/>
                  <a:pt x="4130517" y="579903"/>
                  <a:pt x="4130517" y="887307"/>
                </a:cubicBezTo>
                <a:cubicBezTo>
                  <a:pt x="4130517" y="1132599"/>
                  <a:pt x="4064304" y="1329464"/>
                  <a:pt x="3915925" y="1525677"/>
                </a:cubicBezTo>
                <a:cubicBezTo>
                  <a:pt x="3760721" y="1730924"/>
                  <a:pt x="3527514" y="1919967"/>
                  <a:pt x="3280571" y="2120090"/>
                </a:cubicBezTo>
                <a:cubicBezTo>
                  <a:pt x="3235011" y="2156968"/>
                  <a:pt x="3187944" y="2195151"/>
                  <a:pt x="3140878" y="2233796"/>
                </a:cubicBezTo>
                <a:cubicBezTo>
                  <a:pt x="2719582" y="2579662"/>
                  <a:pt x="2412097" y="2806419"/>
                  <a:pt x="1993019" y="2806419"/>
                </a:cubicBezTo>
                <a:cubicBezTo>
                  <a:pt x="1354472" y="2806419"/>
                  <a:pt x="902244" y="2528070"/>
                  <a:pt x="480948" y="1875638"/>
                </a:cubicBezTo>
                <a:cubicBezTo>
                  <a:pt x="425816" y="1790244"/>
                  <a:pt x="371924" y="1712578"/>
                  <a:pt x="319805" y="1637519"/>
                </a:cubicBezTo>
                <a:cubicBezTo>
                  <a:pt x="103795" y="1326296"/>
                  <a:pt x="0" y="1164446"/>
                  <a:pt x="0" y="887307"/>
                </a:cubicBezTo>
                <a:cubicBezTo>
                  <a:pt x="0" y="612125"/>
                  <a:pt x="65060" y="340293"/>
                  <a:pt x="193231" y="7936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5817E6E-6761-574A-80C1-68FF15BF86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030"/>
          <a:stretch/>
        </p:blipFill>
        <p:spPr>
          <a:xfrm>
            <a:off x="7111608" y="12"/>
            <a:ext cx="4011734" cy="2646947"/>
          </a:xfrm>
          <a:custGeom>
            <a:avLst/>
            <a:gdLst/>
            <a:ahLst/>
            <a:cxnLst/>
            <a:rect l="l" t="t" r="r" b="b"/>
            <a:pathLst>
              <a:path w="4011734" h="2646947">
                <a:moveTo>
                  <a:pt x="169207" y="0"/>
                </a:moveTo>
                <a:lnTo>
                  <a:pt x="3717700" y="0"/>
                </a:lnTo>
                <a:lnTo>
                  <a:pt x="3722961" y="7075"/>
                </a:lnTo>
                <a:cubicBezTo>
                  <a:pt x="3759881" y="62336"/>
                  <a:pt x="3793606" y="118918"/>
                  <a:pt x="3824060" y="176721"/>
                </a:cubicBezTo>
                <a:cubicBezTo>
                  <a:pt x="3948545" y="413080"/>
                  <a:pt x="4011734" y="659312"/>
                  <a:pt x="4011734" y="908578"/>
                </a:cubicBezTo>
                <a:cubicBezTo>
                  <a:pt x="4011734" y="1159615"/>
                  <a:pt x="3910924" y="1306223"/>
                  <a:pt x="3701126" y="1588134"/>
                </a:cubicBezTo>
                <a:cubicBezTo>
                  <a:pt x="3650506" y="1656124"/>
                  <a:pt x="3598163" y="1726474"/>
                  <a:pt x="3544617" y="1803828"/>
                </a:cubicBezTo>
                <a:cubicBezTo>
                  <a:pt x="3135436" y="2394813"/>
                  <a:pt x="2696213" y="2646947"/>
                  <a:pt x="2076029" y="2646947"/>
                </a:cubicBezTo>
                <a:cubicBezTo>
                  <a:pt x="1669002" y="2646947"/>
                  <a:pt x="1370360" y="2441546"/>
                  <a:pt x="961179" y="2128254"/>
                </a:cubicBezTo>
                <a:cubicBezTo>
                  <a:pt x="915468" y="2093247"/>
                  <a:pt x="869754" y="2058662"/>
                  <a:pt x="825505" y="2025257"/>
                </a:cubicBezTo>
                <a:cubicBezTo>
                  <a:pt x="585662" y="1843981"/>
                  <a:pt x="359162" y="1672742"/>
                  <a:pt x="208421" y="1486825"/>
                </a:cubicBezTo>
                <a:cubicBezTo>
                  <a:pt x="64309" y="1309091"/>
                  <a:pt x="0" y="1130767"/>
                  <a:pt x="0" y="908578"/>
                </a:cubicBezTo>
                <a:cubicBezTo>
                  <a:pt x="0" y="630123"/>
                  <a:pt x="41538" y="365716"/>
                  <a:pt x="120793" y="126877"/>
                </a:cubicBezTo>
                <a:close/>
              </a:path>
            </a:pathLst>
          </a:custGeom>
        </p:spPr>
      </p:pic>
      <p:sp>
        <p:nvSpPr>
          <p:cNvPr id="43" name="Freeform: Shape 41">
            <a:extLst>
              <a:ext uri="{FF2B5EF4-FFF2-40B4-BE49-F238E27FC236}">
                <a16:creationId xmlns:a16="http://schemas.microsoft.com/office/drawing/2014/main" id="{CAB4EFC4-7E1F-4404-9835-FA919F098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11608" y="0"/>
            <a:ext cx="4011734" cy="2646947"/>
          </a:xfrm>
          <a:custGeom>
            <a:avLst/>
            <a:gdLst>
              <a:gd name="connsiteX0" fmla="*/ 3842527 w 4011734"/>
              <a:gd name="connsiteY0" fmla="*/ 0 h 2646947"/>
              <a:gd name="connsiteX1" fmla="*/ 3700720 w 4011734"/>
              <a:gd name="connsiteY1" fmla="*/ 0 h 2646947"/>
              <a:gd name="connsiteX2" fmla="*/ 3740093 w 4011734"/>
              <a:gd name="connsiteY2" fmla="*/ 75602 h 2646947"/>
              <a:gd name="connsiteX3" fmla="*/ 3916112 w 4011734"/>
              <a:gd name="connsiteY3" fmla="*/ 922354 h 2646947"/>
              <a:gd name="connsiteX4" fmla="*/ 3720190 w 4011734"/>
              <a:gd name="connsiteY4" fmla="*/ 1434599 h 2646947"/>
              <a:gd name="connsiteX5" fmla="*/ 3140113 w 4011734"/>
              <a:gd name="connsiteY5" fmla="*/ 1911574 h 2646947"/>
              <a:gd name="connsiteX6" fmla="*/ 3012574 w 4011734"/>
              <a:gd name="connsiteY6" fmla="*/ 2002816 h 2646947"/>
              <a:gd name="connsiteX7" fmla="*/ 1964580 w 4011734"/>
              <a:gd name="connsiteY7" fmla="*/ 2462305 h 2646947"/>
              <a:gd name="connsiteX8" fmla="*/ 584064 w 4011734"/>
              <a:gd name="connsiteY8" fmla="*/ 1715420 h 2646947"/>
              <a:gd name="connsiteX9" fmla="*/ 436941 w 4011734"/>
              <a:gd name="connsiteY9" fmla="*/ 1524345 h 2646947"/>
              <a:gd name="connsiteX10" fmla="*/ 144959 w 4011734"/>
              <a:gd name="connsiteY10" fmla="*/ 922354 h 2646947"/>
              <a:gd name="connsiteX11" fmla="*/ 321378 w 4011734"/>
              <a:gd name="connsiteY11" fmla="*/ 274033 h 2646947"/>
              <a:gd name="connsiteX12" fmla="*/ 416414 w 4011734"/>
              <a:gd name="connsiteY12" fmla="*/ 123749 h 2646947"/>
              <a:gd name="connsiteX13" fmla="*/ 514060 w 4011734"/>
              <a:gd name="connsiteY13" fmla="*/ 0 h 2646947"/>
              <a:gd name="connsiteX14" fmla="*/ 294034 w 4011734"/>
              <a:gd name="connsiteY14" fmla="*/ 0 h 2646947"/>
              <a:gd name="connsiteX15" fmla="*/ 288773 w 4011734"/>
              <a:gd name="connsiteY15" fmla="*/ 7075 h 2646947"/>
              <a:gd name="connsiteX16" fmla="*/ 187674 w 4011734"/>
              <a:gd name="connsiteY16" fmla="*/ 176721 h 2646947"/>
              <a:gd name="connsiteX17" fmla="*/ 0 w 4011734"/>
              <a:gd name="connsiteY17" fmla="*/ 908578 h 2646947"/>
              <a:gd name="connsiteX18" fmla="*/ 310608 w 4011734"/>
              <a:gd name="connsiteY18" fmla="*/ 1588134 h 2646947"/>
              <a:gd name="connsiteX19" fmla="*/ 467117 w 4011734"/>
              <a:gd name="connsiteY19" fmla="*/ 1803828 h 2646947"/>
              <a:gd name="connsiteX20" fmla="*/ 1935705 w 4011734"/>
              <a:gd name="connsiteY20" fmla="*/ 2646947 h 2646947"/>
              <a:gd name="connsiteX21" fmla="*/ 3050555 w 4011734"/>
              <a:gd name="connsiteY21" fmla="*/ 2128254 h 2646947"/>
              <a:gd name="connsiteX22" fmla="*/ 3186230 w 4011734"/>
              <a:gd name="connsiteY22" fmla="*/ 2025257 h 2646947"/>
              <a:gd name="connsiteX23" fmla="*/ 3803313 w 4011734"/>
              <a:gd name="connsiteY23" fmla="*/ 1486825 h 2646947"/>
              <a:gd name="connsiteX24" fmla="*/ 4011734 w 4011734"/>
              <a:gd name="connsiteY24" fmla="*/ 908578 h 2646947"/>
              <a:gd name="connsiteX25" fmla="*/ 3890941 w 4011734"/>
              <a:gd name="connsiteY25" fmla="*/ 126877 h 264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011734" h="2646947">
                <a:moveTo>
                  <a:pt x="3842527" y="0"/>
                </a:moveTo>
                <a:lnTo>
                  <a:pt x="3700720" y="0"/>
                </a:lnTo>
                <a:lnTo>
                  <a:pt x="3740093" y="75602"/>
                </a:lnTo>
                <a:cubicBezTo>
                  <a:pt x="3855101" y="325120"/>
                  <a:pt x="3916112" y="614016"/>
                  <a:pt x="3916112" y="922354"/>
                </a:cubicBezTo>
                <a:cubicBezTo>
                  <a:pt x="3916112" y="1119183"/>
                  <a:pt x="3855659" y="1277152"/>
                  <a:pt x="3720190" y="1434599"/>
                </a:cubicBezTo>
                <a:cubicBezTo>
                  <a:pt x="3578489" y="1599296"/>
                  <a:pt x="3365572" y="1750990"/>
                  <a:pt x="3140113" y="1911574"/>
                </a:cubicBezTo>
                <a:cubicBezTo>
                  <a:pt x="3098517" y="1941167"/>
                  <a:pt x="3055545" y="1971805"/>
                  <a:pt x="3012574" y="2002816"/>
                </a:cubicBezTo>
                <a:cubicBezTo>
                  <a:pt x="2627932" y="2280349"/>
                  <a:pt x="2347200" y="2462305"/>
                  <a:pt x="1964580" y="2462305"/>
                </a:cubicBezTo>
                <a:cubicBezTo>
                  <a:pt x="1381588" y="2462305"/>
                  <a:pt x="968706" y="2238951"/>
                  <a:pt x="584064" y="1715420"/>
                </a:cubicBezTo>
                <a:cubicBezTo>
                  <a:pt x="533728" y="1646896"/>
                  <a:pt x="484524" y="1584575"/>
                  <a:pt x="436941" y="1524345"/>
                </a:cubicBezTo>
                <a:cubicBezTo>
                  <a:pt x="239723" y="1274611"/>
                  <a:pt x="144959" y="1144738"/>
                  <a:pt x="144959" y="922354"/>
                </a:cubicBezTo>
                <a:cubicBezTo>
                  <a:pt x="144959" y="701540"/>
                  <a:pt x="204359" y="483414"/>
                  <a:pt x="321378" y="274033"/>
                </a:cubicBezTo>
                <a:cubicBezTo>
                  <a:pt x="350006" y="222828"/>
                  <a:pt x="381708" y="172704"/>
                  <a:pt x="416414" y="123749"/>
                </a:cubicBezTo>
                <a:lnTo>
                  <a:pt x="514060" y="0"/>
                </a:lnTo>
                <a:lnTo>
                  <a:pt x="294034" y="0"/>
                </a:lnTo>
                <a:lnTo>
                  <a:pt x="288773" y="7075"/>
                </a:lnTo>
                <a:cubicBezTo>
                  <a:pt x="251853" y="62336"/>
                  <a:pt x="218128" y="118918"/>
                  <a:pt x="187674" y="176721"/>
                </a:cubicBezTo>
                <a:cubicBezTo>
                  <a:pt x="63189" y="413080"/>
                  <a:pt x="0" y="659312"/>
                  <a:pt x="0" y="908578"/>
                </a:cubicBezTo>
                <a:cubicBezTo>
                  <a:pt x="0" y="1159615"/>
                  <a:pt x="100810" y="1306222"/>
                  <a:pt x="310608" y="1588134"/>
                </a:cubicBezTo>
                <a:cubicBezTo>
                  <a:pt x="361228" y="1656124"/>
                  <a:pt x="413571" y="1726474"/>
                  <a:pt x="467117" y="1803828"/>
                </a:cubicBezTo>
                <a:cubicBezTo>
                  <a:pt x="876298" y="2394813"/>
                  <a:pt x="1315521" y="2646947"/>
                  <a:pt x="1935705" y="2646947"/>
                </a:cubicBezTo>
                <a:cubicBezTo>
                  <a:pt x="2342732" y="2646947"/>
                  <a:pt x="2641374" y="2441546"/>
                  <a:pt x="3050555" y="2128254"/>
                </a:cubicBezTo>
                <a:cubicBezTo>
                  <a:pt x="3096266" y="2093247"/>
                  <a:pt x="3141980" y="2058662"/>
                  <a:pt x="3186230" y="2025257"/>
                </a:cubicBezTo>
                <a:cubicBezTo>
                  <a:pt x="3426072" y="1843981"/>
                  <a:pt x="3652572" y="1672742"/>
                  <a:pt x="3803313" y="1486825"/>
                </a:cubicBezTo>
                <a:cubicBezTo>
                  <a:pt x="3947426" y="1309091"/>
                  <a:pt x="4011734" y="1130767"/>
                  <a:pt x="4011734" y="908578"/>
                </a:cubicBezTo>
                <a:cubicBezTo>
                  <a:pt x="4011734" y="630123"/>
                  <a:pt x="3970196" y="365716"/>
                  <a:pt x="3890941" y="12687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C4770-A05C-4DAF-356C-847DB13A1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2179" y="4521124"/>
            <a:ext cx="5340114" cy="1680138"/>
          </a:xfrm>
        </p:spPr>
        <p:txBody>
          <a:bodyPr>
            <a:normAutofit/>
          </a:bodyPr>
          <a:lstStyle/>
          <a:p>
            <a:r>
              <a:rPr lang="en-JP" sz="1300"/>
              <a:t>Métis</a:t>
            </a:r>
            <a:r>
              <a:rPr lang="ja-JP" altLang="en-US" sz="1300"/>
              <a:t> </a:t>
            </a:r>
            <a:r>
              <a:rPr lang="en-US" altLang="ja-JP" sz="1300"/>
              <a:t>loves</a:t>
            </a:r>
            <a:r>
              <a:rPr lang="ja-JP" altLang="en-US" sz="1300"/>
              <a:t> </a:t>
            </a:r>
            <a:r>
              <a:rPr lang="en-US" altLang="ja-JP" sz="1300"/>
              <a:t>song</a:t>
            </a:r>
            <a:r>
              <a:rPr lang="ja-JP" altLang="en-US" sz="1300"/>
              <a:t> </a:t>
            </a:r>
            <a:r>
              <a:rPr lang="en-US" altLang="ja-JP" sz="1300"/>
              <a:t>and</a:t>
            </a:r>
            <a:r>
              <a:rPr lang="ja-JP" altLang="en-US" sz="1300"/>
              <a:t> </a:t>
            </a:r>
            <a:r>
              <a:rPr lang="en-US" altLang="ja-JP" sz="1300"/>
              <a:t>music.</a:t>
            </a:r>
            <a:endParaRPr lang="ja-JP" altLang="en-US" sz="1300"/>
          </a:p>
          <a:p>
            <a:r>
              <a:rPr lang="en-US" sz="1300"/>
              <a:t>They</a:t>
            </a:r>
            <a:r>
              <a:rPr lang="ja-JP" altLang="en-US" sz="1300"/>
              <a:t> </a:t>
            </a:r>
            <a:r>
              <a:rPr lang="en-US" altLang="ja-JP" sz="1300"/>
              <a:t>mix first</a:t>
            </a:r>
            <a:r>
              <a:rPr lang="ja-JP" altLang="en-US" sz="1300"/>
              <a:t> </a:t>
            </a:r>
            <a:r>
              <a:rPr lang="en-US" altLang="ja-JP" sz="1300"/>
              <a:t>nations</a:t>
            </a:r>
            <a:r>
              <a:rPr lang="ja-JP" altLang="en-US" sz="1300"/>
              <a:t> </a:t>
            </a:r>
            <a:r>
              <a:rPr lang="en-US" altLang="ja-JP" sz="1300"/>
              <a:t>and</a:t>
            </a:r>
            <a:r>
              <a:rPr lang="ja-JP" altLang="en-US" sz="1300"/>
              <a:t> </a:t>
            </a:r>
            <a:r>
              <a:rPr lang="en-US" altLang="ja-JP" sz="1300"/>
              <a:t>European</a:t>
            </a:r>
            <a:r>
              <a:rPr lang="ja-JP" altLang="en-US" sz="1300"/>
              <a:t> </a:t>
            </a:r>
            <a:r>
              <a:rPr lang="en-US" altLang="ja-JP" sz="1300"/>
              <a:t>ancestral</a:t>
            </a:r>
            <a:r>
              <a:rPr lang="ja-JP" altLang="en-US" sz="1300"/>
              <a:t> </a:t>
            </a:r>
            <a:r>
              <a:rPr lang="en-US" altLang="ja-JP" sz="1300"/>
              <a:t>cultures</a:t>
            </a:r>
            <a:r>
              <a:rPr lang="ja-JP" altLang="en-US" sz="1300"/>
              <a:t> </a:t>
            </a:r>
            <a:r>
              <a:rPr lang="en-US" altLang="ja-JP" sz="1300"/>
              <a:t>into</a:t>
            </a:r>
            <a:r>
              <a:rPr lang="ja-JP" altLang="en-US" sz="1300"/>
              <a:t> </a:t>
            </a:r>
            <a:r>
              <a:rPr lang="en-US" altLang="ja-JP" sz="1300"/>
              <a:t> unique</a:t>
            </a:r>
            <a:r>
              <a:rPr lang="ja-JP" altLang="en-US" sz="1300"/>
              <a:t> </a:t>
            </a:r>
            <a:r>
              <a:rPr lang="en-US" altLang="ja-JP" sz="1300"/>
              <a:t>fiddle</a:t>
            </a:r>
            <a:r>
              <a:rPr lang="ja-JP" altLang="en-US" sz="1300"/>
              <a:t> </a:t>
            </a:r>
            <a:r>
              <a:rPr lang="en-US" altLang="ja-JP" sz="1300"/>
              <a:t>playing</a:t>
            </a:r>
            <a:r>
              <a:rPr lang="ja-JP" altLang="en-US" sz="1300"/>
              <a:t> </a:t>
            </a:r>
            <a:r>
              <a:rPr lang="en-US" altLang="ja-JP" sz="1300"/>
              <a:t>and</a:t>
            </a:r>
            <a:r>
              <a:rPr lang="ja-JP" altLang="en-US" sz="1300"/>
              <a:t> </a:t>
            </a:r>
            <a:r>
              <a:rPr lang="en-US" altLang="ja-JP" sz="1300"/>
              <a:t>dance</a:t>
            </a:r>
            <a:r>
              <a:rPr lang="ja-JP" altLang="en-US" sz="1300"/>
              <a:t> </a:t>
            </a:r>
            <a:r>
              <a:rPr lang="en-US" altLang="ja-JP" sz="1300"/>
              <a:t>styles.</a:t>
            </a:r>
            <a:endParaRPr lang="ja-JP" altLang="en-US" sz="1300"/>
          </a:p>
          <a:p>
            <a:pPr marL="0" indent="0">
              <a:buNone/>
            </a:pPr>
            <a:r>
              <a:rPr lang="en-US" sz="1300"/>
              <a:t>【Red</a:t>
            </a:r>
            <a:r>
              <a:rPr lang="ja-JP" altLang="en-US" sz="1300"/>
              <a:t> </a:t>
            </a:r>
            <a:r>
              <a:rPr lang="en-US" altLang="ja-JP" sz="1300"/>
              <a:t>river</a:t>
            </a:r>
            <a:r>
              <a:rPr lang="ja-JP" altLang="en-US" sz="1300"/>
              <a:t> </a:t>
            </a:r>
            <a:r>
              <a:rPr lang="en-US" altLang="ja-JP" sz="1300"/>
              <a:t>jig</a:t>
            </a:r>
            <a:r>
              <a:rPr lang="en-US" sz="1300"/>
              <a:t>】</a:t>
            </a:r>
            <a:endParaRPr lang="ja-JP" altLang="en-US" sz="1300"/>
          </a:p>
          <a:p>
            <a:r>
              <a:rPr lang="en-US" sz="1300"/>
              <a:t>First</a:t>
            </a:r>
            <a:r>
              <a:rPr lang="ja-JP" altLang="en-US" sz="1300"/>
              <a:t> </a:t>
            </a:r>
            <a:r>
              <a:rPr lang="en-US" altLang="ja-JP" sz="1300"/>
              <a:t>nation’s dance.</a:t>
            </a:r>
          </a:p>
          <a:p>
            <a:r>
              <a:rPr lang="en-US" altLang="ja-JP" sz="1300"/>
              <a:t>It is step</a:t>
            </a:r>
            <a:r>
              <a:rPr lang="ja-JP" altLang="en-US" sz="1300"/>
              <a:t> </a:t>
            </a:r>
            <a:r>
              <a:rPr lang="en-US" altLang="ja-JP" sz="1300"/>
              <a:t>dance</a:t>
            </a:r>
            <a:r>
              <a:rPr lang="ja-JP" altLang="en-US" sz="1300"/>
              <a:t> </a:t>
            </a:r>
            <a:r>
              <a:rPr lang="en-US" altLang="ja-JP" sz="1300"/>
              <a:t>from</a:t>
            </a:r>
            <a:r>
              <a:rPr lang="ja-JP" altLang="en-US" sz="1300"/>
              <a:t> </a:t>
            </a:r>
            <a:r>
              <a:rPr lang="en-US" altLang="ja-JP" sz="1300"/>
              <a:t>Scotland</a:t>
            </a:r>
            <a:r>
              <a:rPr lang="ja-JP" altLang="en-US" sz="1300"/>
              <a:t> </a:t>
            </a:r>
            <a:r>
              <a:rPr lang="en-US" altLang="ja-JP" sz="1300"/>
              <a:t>and</a:t>
            </a:r>
            <a:r>
              <a:rPr lang="ja-JP" altLang="en-US" sz="1300"/>
              <a:t> </a:t>
            </a:r>
            <a:r>
              <a:rPr lang="en-US" altLang="ja-JP" sz="1300"/>
              <a:t>French</a:t>
            </a:r>
            <a:r>
              <a:rPr lang="ja-JP" altLang="en-US" sz="1300"/>
              <a:t> </a:t>
            </a:r>
            <a:r>
              <a:rPr lang="en-US" altLang="ja-JP" sz="1300"/>
              <a:t>Canadian,</a:t>
            </a:r>
            <a:r>
              <a:rPr lang="ja-JP" altLang="en-US" sz="1300"/>
              <a:t> </a:t>
            </a:r>
            <a:r>
              <a:rPr lang="en-US" altLang="ja-JP" sz="1300"/>
              <a:t>some</a:t>
            </a:r>
            <a:r>
              <a:rPr lang="ja-JP" altLang="en-US" sz="1300"/>
              <a:t> </a:t>
            </a:r>
            <a:r>
              <a:rPr lang="en-US" altLang="ja-JP" sz="1300"/>
              <a:t>steps.</a:t>
            </a:r>
            <a:endParaRPr lang="en-JP" sz="1300"/>
          </a:p>
        </p:txBody>
      </p:sp>
      <p:sp>
        <p:nvSpPr>
          <p:cNvPr id="45" name="Freeform: Shape 43">
            <a:extLst>
              <a:ext uri="{FF2B5EF4-FFF2-40B4-BE49-F238E27FC236}">
                <a16:creationId xmlns:a16="http://schemas.microsoft.com/office/drawing/2014/main" id="{89C1BF26-4E8B-4F40-A7F7-7421DA8E0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3272818"/>
            <a:ext cx="5745707" cy="3585182"/>
          </a:xfrm>
          <a:custGeom>
            <a:avLst/>
            <a:gdLst>
              <a:gd name="connsiteX0" fmla="*/ 2681036 w 5745707"/>
              <a:gd name="connsiteY0" fmla="*/ 205773 h 3585182"/>
              <a:gd name="connsiteX1" fmla="*/ 4204914 w 5745707"/>
              <a:gd name="connsiteY1" fmla="*/ 727949 h 3585182"/>
              <a:gd name="connsiteX2" fmla="*/ 4539662 w 5745707"/>
              <a:gd name="connsiteY2" fmla="*/ 935341 h 3585182"/>
              <a:gd name="connsiteX3" fmla="*/ 5364672 w 5745707"/>
              <a:gd name="connsiteY3" fmla="*/ 1696466 h 3585182"/>
              <a:gd name="connsiteX4" fmla="*/ 5596067 w 5745707"/>
              <a:gd name="connsiteY4" fmla="*/ 2824431 h 3585182"/>
              <a:gd name="connsiteX5" fmla="*/ 5529216 w 5745707"/>
              <a:gd name="connsiteY5" fmla="*/ 3415690 h 3585182"/>
              <a:gd name="connsiteX6" fmla="*/ 5485002 w 5745707"/>
              <a:gd name="connsiteY6" fmla="*/ 3585181 h 3585182"/>
              <a:gd name="connsiteX7" fmla="*/ 183434 w 5745707"/>
              <a:gd name="connsiteY7" fmla="*/ 3585181 h 3585182"/>
              <a:gd name="connsiteX8" fmla="*/ 177419 w 5745707"/>
              <a:gd name="connsiteY8" fmla="*/ 3379484 h 3585182"/>
              <a:gd name="connsiteX9" fmla="*/ 209241 w 5745707"/>
              <a:gd name="connsiteY9" fmla="*/ 3138007 h 3585182"/>
              <a:gd name="connsiteX10" fmla="*/ 641778 w 5745707"/>
              <a:gd name="connsiteY10" fmla="*/ 2025377 h 3585182"/>
              <a:gd name="connsiteX11" fmla="*/ 746708 w 5745707"/>
              <a:gd name="connsiteY11" fmla="*/ 1802131 h 3585182"/>
              <a:gd name="connsiteX12" fmla="*/ 1818233 w 5745707"/>
              <a:gd name="connsiteY12" fmla="*/ 423089 h 3585182"/>
              <a:gd name="connsiteX13" fmla="*/ 2681036 w 5745707"/>
              <a:gd name="connsiteY13" fmla="*/ 205773 h 3585182"/>
              <a:gd name="connsiteX14" fmla="*/ 2819256 w 5745707"/>
              <a:gd name="connsiteY14" fmla="*/ 215 h 3585182"/>
              <a:gd name="connsiteX15" fmla="*/ 1890925 w 5745707"/>
              <a:gd name="connsiteY15" fmla="*/ 199329 h 3585182"/>
              <a:gd name="connsiteX16" fmla="*/ 686343 w 5745707"/>
              <a:gd name="connsiteY16" fmla="*/ 1649431 h 3585182"/>
              <a:gd name="connsiteX17" fmla="*/ 564274 w 5745707"/>
              <a:gd name="connsiteY17" fmla="*/ 1887084 h 3585182"/>
              <a:gd name="connsiteX18" fmla="*/ 52127 w 5745707"/>
              <a:gd name="connsiteY18" fmla="*/ 3075346 h 3585182"/>
              <a:gd name="connsiteX19" fmla="*/ 0 w 5745707"/>
              <a:gd name="connsiteY19" fmla="*/ 3461881 h 3585182"/>
              <a:gd name="connsiteX20" fmla="*/ 3411 w 5745707"/>
              <a:gd name="connsiteY20" fmla="*/ 3585182 h 3585182"/>
              <a:gd name="connsiteX21" fmla="*/ 5554638 w 5745707"/>
              <a:gd name="connsiteY21" fmla="*/ 3585182 h 3585182"/>
              <a:gd name="connsiteX22" fmla="*/ 5704185 w 5745707"/>
              <a:gd name="connsiteY22" fmla="*/ 3585182 h 3585182"/>
              <a:gd name="connsiteX23" fmla="*/ 5745707 w 5745707"/>
              <a:gd name="connsiteY23" fmla="*/ 3585182 h 3585182"/>
              <a:gd name="connsiteX24" fmla="*/ 5745707 w 5745707"/>
              <a:gd name="connsiteY24" fmla="*/ 3381173 h 3585182"/>
              <a:gd name="connsiteX25" fmla="*/ 5745707 w 5745707"/>
              <a:gd name="connsiteY25" fmla="*/ 3339523 h 3585182"/>
              <a:gd name="connsiteX26" fmla="*/ 5745707 w 5745707"/>
              <a:gd name="connsiteY26" fmla="*/ 2216622 h 3585182"/>
              <a:gd name="connsiteX27" fmla="*/ 5704206 w 5745707"/>
              <a:gd name="connsiteY27" fmla="*/ 2023225 h 3585182"/>
              <a:gd name="connsiteX28" fmla="*/ 5605772 w 5745707"/>
              <a:gd name="connsiteY28" fmla="*/ 1730491 h 3585182"/>
              <a:gd name="connsiteX29" fmla="*/ 4763244 w 5745707"/>
              <a:gd name="connsiteY29" fmla="*/ 870138 h 3585182"/>
              <a:gd name="connsiteX30" fmla="*/ 4416664 w 5745707"/>
              <a:gd name="connsiteY30" fmla="*/ 631051 h 3585182"/>
              <a:gd name="connsiteX31" fmla="*/ 2819256 w 5745707"/>
              <a:gd name="connsiteY31" fmla="*/ 215 h 358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45707" h="3585182">
                <a:moveTo>
                  <a:pt x="2681036" y="205773"/>
                </a:moveTo>
                <a:cubicBezTo>
                  <a:pt x="3159126" y="194053"/>
                  <a:pt x="3647122" y="365554"/>
                  <a:pt x="4204914" y="727949"/>
                </a:cubicBezTo>
                <a:cubicBezTo>
                  <a:pt x="4321714" y="803849"/>
                  <a:pt x="4432525" y="870727"/>
                  <a:pt x="4539662" y="935341"/>
                </a:cubicBezTo>
                <a:cubicBezTo>
                  <a:pt x="4983772" y="1203307"/>
                  <a:pt x="5204291" y="1347559"/>
                  <a:pt x="5364672" y="1696466"/>
                </a:cubicBezTo>
                <a:cubicBezTo>
                  <a:pt x="5523920" y="2042910"/>
                  <a:pt x="5601714" y="2422438"/>
                  <a:pt x="5596067" y="2824431"/>
                </a:cubicBezTo>
                <a:cubicBezTo>
                  <a:pt x="5593280" y="3021066"/>
                  <a:pt x="5570901" y="3218624"/>
                  <a:pt x="5529216" y="3415690"/>
                </a:cubicBezTo>
                <a:lnTo>
                  <a:pt x="5485002" y="3585181"/>
                </a:lnTo>
                <a:lnTo>
                  <a:pt x="183434" y="3585181"/>
                </a:lnTo>
                <a:lnTo>
                  <a:pt x="177419" y="3379484"/>
                </a:lnTo>
                <a:cubicBezTo>
                  <a:pt x="181642" y="3301162"/>
                  <a:pt x="192292" y="3221031"/>
                  <a:pt x="209241" y="3138007"/>
                </a:cubicBezTo>
                <a:cubicBezTo>
                  <a:pt x="280153" y="2790621"/>
                  <a:pt x="455777" y="2418912"/>
                  <a:pt x="641778" y="2025377"/>
                </a:cubicBezTo>
                <a:cubicBezTo>
                  <a:pt x="676120" y="1952827"/>
                  <a:pt x="711548" y="1877771"/>
                  <a:pt x="746708" y="1802131"/>
                </a:cubicBezTo>
                <a:cubicBezTo>
                  <a:pt x="1061459" y="1125148"/>
                  <a:pt x="1306038" y="663370"/>
                  <a:pt x="1818233" y="423089"/>
                </a:cubicBezTo>
                <a:cubicBezTo>
                  <a:pt x="2110892" y="285795"/>
                  <a:pt x="2394181" y="212804"/>
                  <a:pt x="2681036" y="205773"/>
                </a:cubicBezTo>
                <a:close/>
                <a:moveTo>
                  <a:pt x="2819256" y="215"/>
                </a:moveTo>
                <a:cubicBezTo>
                  <a:pt x="2513654" y="-4312"/>
                  <a:pt x="2208774" y="62841"/>
                  <a:pt x="1890925" y="199329"/>
                </a:cubicBezTo>
                <a:cubicBezTo>
                  <a:pt x="1334645" y="438201"/>
                  <a:pt x="1052847" y="928614"/>
                  <a:pt x="686343" y="1649431"/>
                </a:cubicBezTo>
                <a:cubicBezTo>
                  <a:pt x="645402" y="1729970"/>
                  <a:pt x="604201" y="1809862"/>
                  <a:pt x="564274" y="1887084"/>
                </a:cubicBezTo>
                <a:cubicBezTo>
                  <a:pt x="347995" y="2305972"/>
                  <a:pt x="143776" y="2701628"/>
                  <a:pt x="52127" y="3075346"/>
                </a:cubicBezTo>
                <a:cubicBezTo>
                  <a:pt x="19266" y="3209322"/>
                  <a:pt x="1796" y="3336841"/>
                  <a:pt x="0" y="3461881"/>
                </a:cubicBezTo>
                <a:lnTo>
                  <a:pt x="3411" y="3585182"/>
                </a:lnTo>
                <a:lnTo>
                  <a:pt x="5554638" y="3585182"/>
                </a:lnTo>
                <a:lnTo>
                  <a:pt x="5704185" y="3585182"/>
                </a:lnTo>
                <a:lnTo>
                  <a:pt x="5745707" y="3585182"/>
                </a:lnTo>
                <a:lnTo>
                  <a:pt x="5745707" y="3381173"/>
                </a:lnTo>
                <a:lnTo>
                  <a:pt x="5745707" y="3339523"/>
                </a:lnTo>
                <a:lnTo>
                  <a:pt x="5745707" y="2216622"/>
                </a:lnTo>
                <a:lnTo>
                  <a:pt x="5704206" y="2023225"/>
                </a:lnTo>
                <a:cubicBezTo>
                  <a:pt x="5676925" y="1923742"/>
                  <a:pt x="5644106" y="1826103"/>
                  <a:pt x="5605772" y="1730491"/>
                </a:cubicBezTo>
                <a:cubicBezTo>
                  <a:pt x="5451349" y="1345325"/>
                  <a:pt x="5223389" y="1179549"/>
                  <a:pt x="4763244" y="870138"/>
                </a:cubicBezTo>
                <a:cubicBezTo>
                  <a:pt x="4652240" y="795528"/>
                  <a:pt x="4537430" y="718309"/>
                  <a:pt x="4416664" y="631051"/>
                </a:cubicBezTo>
                <a:cubicBezTo>
                  <a:pt x="3839936" y="214420"/>
                  <a:pt x="3328594" y="7761"/>
                  <a:pt x="2819256" y="215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304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BF8DCE-BA2C-1D45-E324-9AE9998EFE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1FAF2-6FE7-0583-323E-FD3042EC0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JP" sz="3600"/>
              <a:t>Conclusion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DD888-487C-2651-93D7-F4FA8D813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kumimoji="1" lang="en-US" altLang="ja-JP" sz="1800"/>
              <a:t>The power of unity and mind strongly.</a:t>
            </a:r>
          </a:p>
          <a:p>
            <a:endParaRPr kumimoji="1" lang="en-US" altLang="ja-JP" sz="1800"/>
          </a:p>
          <a:p>
            <a:r>
              <a:rPr kumimoji="1" lang="en-US" altLang="ja-JP" sz="1800"/>
              <a:t>They are gorgeous.</a:t>
            </a:r>
          </a:p>
          <a:p>
            <a:endParaRPr kumimoji="1" lang="en-US" altLang="ja-JP" sz="1800"/>
          </a:p>
          <a:p>
            <a:r>
              <a:rPr kumimoji="1" lang="en-US" altLang="ja-JP" sz="1800"/>
              <a:t>It is advantage for </a:t>
            </a:r>
            <a:r>
              <a:rPr lang="en-US" altLang="ja-JP" sz="1800" b="0" i="0">
                <a:effectLst/>
                <a:latin typeface="arial" panose="020B0604020202020204" pitchFamily="34" charset="0"/>
              </a:rPr>
              <a:t>Métis to adopt other cultures and countries.</a:t>
            </a:r>
            <a:endParaRPr lang="en-JP" sz="1800"/>
          </a:p>
        </p:txBody>
      </p:sp>
    </p:spTree>
    <p:extLst>
      <p:ext uri="{BB962C8B-B14F-4D97-AF65-F5344CB8AC3E}">
        <p14:creationId xmlns:p14="http://schemas.microsoft.com/office/powerpoint/2010/main" val="3530742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95DA198-F80E-F26A-0AE6-4235E56C34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5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82CFAF-1681-B712-EB55-3E4E213AB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709" y="3159719"/>
            <a:ext cx="5552090" cy="1336081"/>
          </a:xfrm>
        </p:spPr>
        <p:txBody>
          <a:bodyPr anchor="b">
            <a:normAutofit/>
          </a:bodyPr>
          <a:lstStyle/>
          <a:p>
            <a:r>
              <a:rPr lang="en-US"/>
              <a:t>Introduction 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40DD7-C6F6-A06E-2464-1B9E11B7F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709" y="4572000"/>
            <a:ext cx="5552089" cy="1647825"/>
          </a:xfrm>
        </p:spPr>
        <p:txBody>
          <a:bodyPr>
            <a:normAutofit/>
          </a:bodyPr>
          <a:lstStyle/>
          <a:p>
            <a:r>
              <a:rPr lang="en-US" sz="2000"/>
              <a:t>Basic information </a:t>
            </a:r>
          </a:p>
          <a:p>
            <a:pPr marL="0" indent="0">
              <a:buNone/>
            </a:pPr>
            <a:r>
              <a:rPr lang="en-US" sz="2000"/>
              <a:t>(population, area, flag, language, and life ways)</a:t>
            </a:r>
          </a:p>
          <a:p>
            <a:r>
              <a:rPr lang="en-US" sz="2000"/>
              <a:t>History </a:t>
            </a:r>
          </a:p>
          <a:p>
            <a:r>
              <a:rPr lang="en-US" sz="2000"/>
              <a:t>Arts, clothes, and dance.</a:t>
            </a:r>
          </a:p>
          <a:p>
            <a:endParaRPr lang="x-none" sz="2000"/>
          </a:p>
        </p:txBody>
      </p:sp>
    </p:spTree>
    <p:extLst>
      <p:ext uri="{BB962C8B-B14F-4D97-AF65-F5344CB8AC3E}">
        <p14:creationId xmlns:p14="http://schemas.microsoft.com/office/powerpoint/2010/main" val="1547509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6ECB93-D7FF-4F09-A8ED-D4588EE7C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EAFCF-827D-5544-10B6-DCBDBC5D9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Basic information </a:t>
            </a:r>
            <a:endParaRPr lang="x-none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A7E00-5732-8251-1BB5-CE589A6A6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316" y="2509893"/>
            <a:ext cx="5015484" cy="3900106"/>
          </a:xfrm>
        </p:spPr>
        <p:txBody>
          <a:bodyPr anchor="ctr">
            <a:normAutofit/>
          </a:bodyPr>
          <a:lstStyle/>
          <a:p>
            <a:r>
              <a:rPr lang="en-US" sz="2200"/>
              <a:t>Total population : 624,220 (in 2021)</a:t>
            </a:r>
          </a:p>
          <a:p>
            <a:r>
              <a:rPr lang="en-US" sz="2200"/>
              <a:t>Inhabit places : BC, Prairie Province ( Alberta, Saskatchewan, and Manitoba), Northwest Territories.</a:t>
            </a:r>
          </a:p>
          <a:p>
            <a:endParaRPr lang="en-US" sz="2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0FBE103-2B50-B6BB-8081-A96C5490C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70"/>
          <a:stretch/>
        </p:blipFill>
        <p:spPr>
          <a:xfrm>
            <a:off x="540258" y="2434495"/>
            <a:ext cx="5015484" cy="39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34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6ECB93-D7FF-4F09-A8ED-D4588EE7C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6D034-F0E0-F575-4EBF-FE07BFE3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Métis flag</a:t>
            </a:r>
            <a:endParaRPr lang="x-none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B9901-E3FF-7434-D583-9BA428982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76857"/>
            <a:ext cx="5015484" cy="3900106"/>
          </a:xfrm>
        </p:spPr>
        <p:txBody>
          <a:bodyPr anchor="ctr">
            <a:normAutofit/>
          </a:bodyPr>
          <a:lstStyle/>
          <a:p>
            <a:r>
              <a:rPr lang="en-US" sz="2200"/>
              <a:t>Symbol : infinity </a:t>
            </a:r>
            <a:endParaRPr lang="ja-JP" altLang="en-US" sz="2200"/>
          </a:p>
          <a:p>
            <a:pPr marL="0" indent="0">
              <a:buNone/>
            </a:pPr>
            <a:r>
              <a:rPr lang="en-US" sz="2200"/>
              <a:t>→Métis culture Is forever </a:t>
            </a:r>
            <a:endParaRPr lang="ja-JP" altLang="en-US" sz="2200"/>
          </a:p>
          <a:p>
            <a:pPr marL="0" indent="0">
              <a:buNone/>
            </a:pPr>
            <a:r>
              <a:rPr lang="en-US" sz="2200"/>
              <a:t>→European and First Nations.</a:t>
            </a:r>
          </a:p>
          <a:p>
            <a:r>
              <a:rPr lang="en-US" sz="2200"/>
              <a:t>Red and blue </a:t>
            </a:r>
          </a:p>
          <a:p>
            <a:pPr marL="0" indent="0">
              <a:buNone/>
            </a:pPr>
            <a:r>
              <a:rPr lang="en-US" sz="2200"/>
              <a:t>→Red is French Métis, Blue is English Métis.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585C4D5-13DA-086F-D7B8-42BE21E8B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r="7723" b="-1"/>
          <a:stretch/>
        </p:blipFill>
        <p:spPr>
          <a:xfrm>
            <a:off x="6335270" y="2276857"/>
            <a:ext cx="5015484" cy="39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79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5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19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6D5CC2-0B40-7903-2040-527C5F42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157216" cy="1344975"/>
          </a:xfrm>
        </p:spPr>
        <p:txBody>
          <a:bodyPr>
            <a:normAutofit/>
          </a:bodyPr>
          <a:lstStyle/>
          <a:p>
            <a:r>
              <a:rPr lang="en-US" sz="4000"/>
              <a:t>Métis language </a:t>
            </a:r>
            <a:endParaRPr lang="x-none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8A595-7FC8-7B73-EA5D-E9EC2D170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121763"/>
            <a:ext cx="5157216" cy="3773010"/>
          </a:xfrm>
        </p:spPr>
        <p:txBody>
          <a:bodyPr>
            <a:normAutofit/>
          </a:bodyPr>
          <a:lstStyle/>
          <a:p>
            <a:r>
              <a:rPr lang="en-US" sz="2000"/>
              <a:t>They speak Michif.</a:t>
            </a:r>
          </a:p>
          <a:p>
            <a:r>
              <a:rPr lang="en-US" sz="2000"/>
              <a:t>It is composed of Cree verbs and French nouns.</a:t>
            </a:r>
          </a:p>
          <a:p>
            <a:r>
              <a:rPr lang="en-US" sz="2000"/>
              <a:t>Michif is still spoken.</a:t>
            </a:r>
          </a:p>
          <a:p>
            <a:r>
              <a:rPr lang="en-US" sz="2000"/>
              <a:t>Mainly, English and French are spoken now.</a:t>
            </a:r>
            <a:endParaRPr lang="x-none" sz="20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D294710-0915-EAB1-37AE-2BBE1145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642" y="1018321"/>
            <a:ext cx="4736963" cy="466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40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8F76B-5F06-090F-958C-487004215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/>
              <a:t>Life way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2FC89-2AAC-FFC9-9AFF-B24B092C1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US" sz="2000"/>
              <a:t>Adopting their lives to the season.</a:t>
            </a:r>
          </a:p>
          <a:p>
            <a:pPr marL="0" indent="0">
              <a:buNone/>
            </a:pPr>
            <a:r>
              <a:rPr lang="x-none" sz="2000"/>
              <a:t>→</a:t>
            </a:r>
            <a:r>
              <a:rPr lang="en-US" sz="2000"/>
              <a:t> working in fields, hunting a bison, and collecting berries.</a:t>
            </a:r>
          </a:p>
          <a:p>
            <a:r>
              <a:rPr lang="en-US" sz="2000"/>
              <a:t>Bison pelts were sold and used in their clothing.</a:t>
            </a:r>
          </a:p>
          <a:p>
            <a:endParaRPr lang="en-US" sz="2000"/>
          </a:p>
          <a:p>
            <a:r>
              <a:rPr lang="en-US" sz="2000"/>
              <a:t>They believe resources are gifts from  Creator.</a:t>
            </a:r>
          </a:p>
          <a:p>
            <a:pPr marL="0" indent="0">
              <a:buNone/>
            </a:pPr>
            <a:r>
              <a:rPr lang="en-US" sz="2000"/>
              <a:t>→ They appreciate for it.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B1FBF8-55A1-E2D8-9014-B4DCD35EC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9" r="12443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7578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03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F04B471-34D5-B300-EEA8-F1A31AFBA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kumimoji="1" lang="en-US" altLang="ja-JP" sz="5400">
                <a:latin typeface="Amasis MT Pro Black" panose="02040A04050005020304" pitchFamily="18" charset="0"/>
              </a:rPr>
              <a:t>Louis Riel</a:t>
            </a:r>
            <a:endParaRPr kumimoji="1" lang="ja-JP" altLang="en-US" sz="5400">
              <a:latin typeface="Amasis MT Pro Black" panose="02040A04050005020304" pitchFamily="18" charset="0"/>
            </a:endParaRPr>
          </a:p>
        </p:txBody>
      </p:sp>
      <p:pic>
        <p:nvPicPr>
          <p:cNvPr id="1026" name="Picture 2" descr="Louis Riel - Wikipedia">
            <a:extLst>
              <a:ext uri="{FF2B5EF4-FFF2-40B4-BE49-F238E27FC236}">
                <a16:creationId xmlns:a16="http://schemas.microsoft.com/office/drawing/2014/main" id="{437D28A4-74F2-3896-7848-252AF02CF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r="10829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427380-41B1-C3D2-E8D1-F43279A8A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kumimoji="1" lang="en-US" altLang="ja-JP" sz="4000">
                <a:latin typeface="Amasis MT Pro Light" panose="02040304050005020304" pitchFamily="18" charset="0"/>
              </a:rPr>
              <a:t>Leader</a:t>
            </a:r>
          </a:p>
          <a:p>
            <a:r>
              <a:rPr lang="en-US" altLang="ja-JP" sz="4000">
                <a:latin typeface="Amasis MT Pro Light" panose="02040304050005020304" pitchFamily="18" charset="0"/>
              </a:rPr>
              <a:t>Founded Manitoba</a:t>
            </a:r>
          </a:p>
          <a:p>
            <a:r>
              <a:rPr lang="en-US" altLang="ja-JP" sz="4000">
                <a:latin typeface="Amasis MT Pro Light" panose="02040304050005020304" pitchFamily="18" charset="0"/>
              </a:rPr>
              <a:t>Red River Rebellion</a:t>
            </a:r>
            <a:endParaRPr kumimoji="1" lang="ja-JP" altLang="en-US" sz="400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877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いろいろな国会答弁・国会審議のイラスト | かわいいフリー素材集 ...">
            <a:extLst>
              <a:ext uri="{FF2B5EF4-FFF2-40B4-BE49-F238E27FC236}">
                <a16:creationId xmlns:a16="http://schemas.microsoft.com/office/drawing/2014/main" id="{D57B90CB-B14D-B3CF-0D1F-AEA903C2E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47937"/>
            <a:ext cx="3492146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D7F4B81-4416-0FD3-4283-81CC03A88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975"/>
            <a:ext cx="10515600" cy="1325563"/>
          </a:xfrm>
        </p:spPr>
        <p:txBody>
          <a:bodyPr/>
          <a:lstStyle/>
          <a:p>
            <a:r>
              <a:rPr kumimoji="1" lang="en-US" altLang="ja-JP">
                <a:latin typeface="Amasis MT Pro Black" panose="02040A04050005020304" pitchFamily="18" charset="0"/>
              </a:rPr>
              <a:t>Red River Rebellion</a:t>
            </a:r>
            <a:endParaRPr kumimoji="1" lang="ja-JP" altLang="en-US">
              <a:latin typeface="Amasis MT Pro Black" panose="02040A040500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2F6849-CD7E-15E2-A763-04521DC31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/>
              <a:t> </a:t>
            </a:r>
            <a:r>
              <a:rPr lang="en-US" altLang="ja-JP" sz="3600">
                <a:latin typeface="Amasis MT Pro Light" panose="02040304050005020304" pitchFamily="18" charset="0"/>
              </a:rPr>
              <a:t>Hudson’s Bay company and The Canadian government conflicted with Metis</a:t>
            </a:r>
          </a:p>
          <a:p>
            <a:endParaRPr lang="en-US" altLang="ja-JP"/>
          </a:p>
          <a:p>
            <a:endParaRPr kumimoji="1" lang="ja-JP" altLang="en-US"/>
          </a:p>
        </p:txBody>
      </p:sp>
      <p:pic>
        <p:nvPicPr>
          <p:cNvPr id="2050" name="Picture 2" descr="「VS」のイラスト文字">
            <a:extLst>
              <a:ext uri="{FF2B5EF4-FFF2-40B4-BE49-F238E27FC236}">
                <a16:creationId xmlns:a16="http://schemas.microsoft.com/office/drawing/2014/main" id="{31A3E116-36A3-1426-0DA2-E5433DA09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14" y="34290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log: A Brief History of Métis Governance and Political Organization">
            <a:extLst>
              <a:ext uri="{FF2B5EF4-FFF2-40B4-BE49-F238E27FC236}">
                <a16:creationId xmlns:a16="http://schemas.microsoft.com/office/drawing/2014/main" id="{D5ECDD63-B89C-34A3-CDD3-88FDBD101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983" y="2890949"/>
            <a:ext cx="4289817" cy="29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094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992 Metis People Stock Photos, Pictures &amp; Royalty-Free Images - iStock">
            <a:extLst>
              <a:ext uri="{FF2B5EF4-FFF2-40B4-BE49-F238E27FC236}">
                <a16:creationId xmlns:a16="http://schemas.microsoft.com/office/drawing/2014/main" id="{9A1A2DC3-FCC4-0101-4BD2-8A3FD282C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7" r="1" b="20197"/>
          <a:stretch/>
        </p:blipFill>
        <p:spPr bwMode="auto">
          <a:xfrm>
            <a:off x="0" y="7937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8A71B3A-915B-9003-EA9F-57D58328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5024" y="2247114"/>
            <a:ext cx="6134099" cy="1342754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>
                <a:latin typeface="Amasis MT Pro Black" panose="02040A04050005020304" pitchFamily="18" charset="0"/>
              </a:rPr>
              <a:t>Red River Rebellion</a:t>
            </a:r>
            <a:endParaRPr kumimoji="1" lang="ja-JP" altLang="en-US">
              <a:latin typeface="Amasis MT Pro Black" panose="02040A04050005020304" pitchFamily="18" charset="0"/>
            </a:endParaRP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821B29-2F4E-6F67-6B95-3FF22CCE1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kumimoji="1" lang="en-US" altLang="ja-JP" sz="3200">
                <a:latin typeface="Amasis MT Pro Light" panose="02040304050005020304" pitchFamily="18" charset="0"/>
              </a:rPr>
              <a:t>The National Committ</a:t>
            </a:r>
            <a:r>
              <a:rPr lang="en-US" altLang="ja-JP" sz="3200">
                <a:latin typeface="Amasis MT Pro Light" panose="02040304050005020304" pitchFamily="18" charset="0"/>
              </a:rPr>
              <a:t>ee of the Metis</a:t>
            </a:r>
          </a:p>
          <a:p>
            <a:pPr marL="0" indent="0">
              <a:buNone/>
            </a:pPr>
            <a:r>
              <a:rPr lang="ja-JP" altLang="en-US" sz="3200">
                <a:latin typeface="Amasis MT Pro Light" panose="02040304050005020304" pitchFamily="18" charset="0"/>
              </a:rPr>
              <a:t>→</a:t>
            </a:r>
            <a:r>
              <a:rPr lang="en-US" altLang="ja-JP" sz="3200">
                <a:latin typeface="Amasis MT Pro Light" panose="02040304050005020304" pitchFamily="18" charset="0"/>
              </a:rPr>
              <a:t>The provisional government</a:t>
            </a:r>
          </a:p>
          <a:p>
            <a:endParaRPr kumimoji="1" lang="ja-JP" altLang="en-US" sz="1800"/>
          </a:p>
        </p:txBody>
      </p:sp>
      <p:sp>
        <p:nvSpPr>
          <p:cNvPr id="4" name="AutoShape 2" descr="https://jpc-powerpoint.officeapps.live.com/pods/GetClipboardImage.ashx?Id=57564f4f-cd36-4af5-92cc-9c2303d0d551&amp;DC=GJP2&amp;pkey=458db7c0-655c-4267-bf44-621c183729e1&amp;wdwaccluster=GJP2"/>
          <p:cNvSpPr>
            <a:spLocks noChangeAspect="1" noChangeArrowheads="1"/>
          </p:cNvSpPr>
          <p:nvPr/>
        </p:nvSpPr>
        <p:spPr bwMode="auto">
          <a:xfrm>
            <a:off x="2333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4" descr="https://jpc-powerpoint.officeapps.live.com/pods/GetClipboardImage.ashx?Id=f500d57c-f3d4-4c66-8b77-1aa2e5f787d9&amp;DC=GJP2&amp;pkey=640f3ee9-612d-4955-843e-55e7189129d4&amp;wdwaccluster=GJP2"/>
          <p:cNvSpPr>
            <a:spLocks noChangeAspect="1" noChangeArrowheads="1"/>
          </p:cNvSpPr>
          <p:nvPr/>
        </p:nvSpPr>
        <p:spPr bwMode="auto">
          <a:xfrm>
            <a:off x="385762" y="7937"/>
            <a:ext cx="11615737" cy="1161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6" descr="https://jpc-powerpoint.officeapps.live.com/pods/GetClipboardImage.ashx?Id=4a7b15c8-7839-4a71-bc16-56962f26fc42&amp;DC=GJP2&amp;pkey=430a3409-9cd1-4c18-b7ec-8c44a40a574c&amp;wdwaccluster=GJP2"/>
          <p:cNvSpPr>
            <a:spLocks noChangeAspect="1" noChangeArrowheads="1"/>
          </p:cNvSpPr>
          <p:nvPr/>
        </p:nvSpPr>
        <p:spPr bwMode="auto">
          <a:xfrm>
            <a:off x="3857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AutoShape 8" descr="https://jpc-powerpoint.officeapps.live.com/pods/GetClipboardImage.ashx?Id=2b73d4bf-7c39-4315-96e5-2df3b2caf730&amp;DC=GJP2&amp;pkey=026dd7ab-ad9c-42c7-91e5-1a18416e62f2&amp;wdwaccluster=GJP2"/>
          <p:cNvSpPr>
            <a:spLocks noChangeAspect="1" noChangeArrowheads="1"/>
          </p:cNvSpPr>
          <p:nvPr/>
        </p:nvSpPr>
        <p:spPr bwMode="auto">
          <a:xfrm>
            <a:off x="53816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AutoShape 10" descr="https://jpc-powerpoint.officeapps.live.com/pods/GetClipboardImage.ashx?Id=19553d03-740b-43f5-971f-1335c654e1bb&amp;DC=GJP2&amp;pkey=0d86aca1-7851-49f2-b521-43d1733adc93&amp;wdwaccluster=GJP2"/>
          <p:cNvSpPr>
            <a:spLocks noChangeAspect="1" noChangeArrowheads="1"/>
          </p:cNvSpPr>
          <p:nvPr/>
        </p:nvSpPr>
        <p:spPr bwMode="auto">
          <a:xfrm>
            <a:off x="690563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AutoShape 12" descr="https://jpc-powerpoint.officeapps.live.com/pods/GetClipboardImage.ashx?Id=b2b04254-6b80-4a2b-9c08-d7e4dfc77ac4&amp;DC=GJP2&amp;pkey=c4948b8a-d870-4c07-a5e3-03ba2a700159&amp;wdwaccluster=GJP2"/>
          <p:cNvSpPr>
            <a:spLocks noChangeAspect="1" noChangeArrowheads="1"/>
          </p:cNvSpPr>
          <p:nvPr/>
        </p:nvSpPr>
        <p:spPr bwMode="auto">
          <a:xfrm>
            <a:off x="1007746" y="93576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126354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378</Words>
  <Application>Microsoft Office PowerPoint</Application>
  <PresentationFormat>Widescreen</PresentationFormat>
  <Paragraphs>71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Métis </vt:lpstr>
      <vt:lpstr>Introduction </vt:lpstr>
      <vt:lpstr>Basic information </vt:lpstr>
      <vt:lpstr>Métis flag</vt:lpstr>
      <vt:lpstr>Métis language </vt:lpstr>
      <vt:lpstr>Life way</vt:lpstr>
      <vt:lpstr>Louis Riel</vt:lpstr>
      <vt:lpstr>Red River Rebellion</vt:lpstr>
      <vt:lpstr>Red River Rebellion</vt:lpstr>
      <vt:lpstr>Cultures</vt:lpstr>
      <vt:lpstr>Clothing</vt:lpstr>
      <vt:lpstr>Sash</vt:lpstr>
      <vt:lpstr>Art</vt:lpstr>
      <vt:lpstr>Dancing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Métis</dc:title>
  <dc:creator>MIZUTA CHISATO</dc:creator>
  <cp:lastModifiedBy>AOYAMA MADOKA</cp:lastModifiedBy>
  <cp:revision>3</cp:revision>
  <dcterms:created xsi:type="dcterms:W3CDTF">2022-11-30T05:27:03Z</dcterms:created>
  <dcterms:modified xsi:type="dcterms:W3CDTF">2022-12-09T05:37:56Z</dcterms:modified>
</cp:coreProperties>
</file>